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0F61F-7ABB-42FD-A947-EE49AB9E151D}" v="1" dt="2019-02-09T19:22:38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la Evenrud" userId="8f0f63aa-4c8c-4f80-bdb2-172c7d68849d" providerId="ADAL" clId="{92D0F61F-7ABB-42FD-A947-EE49AB9E151D}"/>
    <pc:docChg chg="custSel modSld">
      <pc:chgData name="Kamilla Evenrud" userId="8f0f63aa-4c8c-4f80-bdb2-172c7d68849d" providerId="ADAL" clId="{92D0F61F-7ABB-42FD-A947-EE49AB9E151D}" dt="2019-02-09T19:21:54.264" v="5" actId="27636"/>
      <pc:docMkLst>
        <pc:docMk/>
      </pc:docMkLst>
      <pc:sldChg chg="modSp">
        <pc:chgData name="Kamilla Evenrud" userId="8f0f63aa-4c8c-4f80-bdb2-172c7d68849d" providerId="ADAL" clId="{92D0F61F-7ABB-42FD-A947-EE49AB9E151D}" dt="2019-02-09T19:21:54.264" v="5" actId="27636"/>
        <pc:sldMkLst>
          <pc:docMk/>
          <pc:sldMk cId="3205044242" sldId="259"/>
        </pc:sldMkLst>
        <pc:spChg chg="mod">
          <ac:chgData name="Kamilla Evenrud" userId="8f0f63aa-4c8c-4f80-bdb2-172c7d68849d" providerId="ADAL" clId="{92D0F61F-7ABB-42FD-A947-EE49AB9E151D}" dt="2019-02-09T19:21:54.264" v="5" actId="27636"/>
          <ac:spMkLst>
            <pc:docMk/>
            <pc:sldMk cId="3205044242" sldId="259"/>
            <ac:spMk id="2" creationId="{352A2BF7-756C-4CC9-AC02-1FD38AC248C7}"/>
          </ac:spMkLst>
        </pc:spChg>
      </pc:sldChg>
      <pc:sldChg chg="modSp">
        <pc:chgData name="Kamilla Evenrud" userId="8f0f63aa-4c8c-4f80-bdb2-172c7d68849d" providerId="ADAL" clId="{92D0F61F-7ABB-42FD-A947-EE49AB9E151D}" dt="2019-02-09T19:21:03.264" v="1" actId="20577"/>
        <pc:sldMkLst>
          <pc:docMk/>
          <pc:sldMk cId="1451544707" sldId="266"/>
        </pc:sldMkLst>
        <pc:spChg chg="mod">
          <ac:chgData name="Kamilla Evenrud" userId="8f0f63aa-4c8c-4f80-bdb2-172c7d68849d" providerId="ADAL" clId="{92D0F61F-7ABB-42FD-A947-EE49AB9E151D}" dt="2019-02-09T19:21:03.264" v="1" actId="20577"/>
          <ac:spMkLst>
            <pc:docMk/>
            <pc:sldMk cId="1451544707" sldId="266"/>
            <ac:spMk id="2" creationId="{425FE41B-F3A6-424A-B155-8C48364D45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6E1709-CFBD-45FB-8899-20053F7EB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00A527-7CC3-4156-8846-04C403EE1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32A112-E3D2-4225-973A-34F2DA66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EAF0B0-69DF-4B68-AF88-1A1E6B02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BDDB84-AD92-4452-BD25-0C0F5EE5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80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9A8644-E874-4F72-94EC-786A769B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F1AD1F1-E6C1-4722-826F-D30B059DD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0A95F0-9351-4E74-BB57-A4DCF2EA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4D6CD0-DDA3-4AFF-83C0-8B016E4D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BC813E-9A36-4452-80DF-C3880000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73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F2DFB27-8B2C-4549-99EC-ECA43CB30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342510-92AC-42DC-B862-FA123CDA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042088-5AA5-411A-87AB-467B70AD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D156B8-C1C1-4A33-BFC6-072691D6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7F7128-37E6-49C2-A46A-5C85D40F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62B91B-2467-4E51-BC8B-8C9CBF71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142DB-0A98-49D6-958F-1B894714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D737CC-01E3-45B6-82F2-3AE31B5B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986E28-ED52-4B85-A8BC-81335987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97DC59-CF8B-4235-9444-CB00F74A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72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6710D8-30A6-4F00-9689-530F21F2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B8435F-F188-4FA8-99C0-B17D61A0A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343110-6D9F-4291-AC42-B5E60EF2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B015BE-0FBC-4B73-909A-A0882C88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CF86EE-4250-44DC-AF4E-DAA82AFB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4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B06233-57BE-440E-AC39-E13A72CE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21EA6B-00F7-46F9-9919-87C249318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B31F2E-B7AF-4401-A9AD-44EB83C7A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B0253B3-3010-4743-B554-D5ADF4CB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C50330-2306-44B7-AE8B-BB22080A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C21374-7E0E-43E1-AE76-17A3C46B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02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C2B39C-1F80-4A84-9934-CF9B8EC1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61AB90-11DB-4181-A6C1-2A3722A98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2ED237-F2B6-4B59-AE8C-BC56B7F9A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1375FE0-8FB0-45C5-A99C-B641B8424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4AD6514-5847-4EE5-B373-F5529C245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E3D032-EE54-40C7-ACEA-3F189AD7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ECD045B-9545-4BAF-8537-7D7E4C60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CBD8F32-1444-439A-A159-583D925C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59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D92733-F3A4-4701-A58B-E8135CB0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D4B750A-E430-4634-A988-B00BE8F7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D09A1A-4D5C-4FC3-BB15-B5FA6901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BBEB653-C85C-4B24-B5CD-A20C8071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38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F93370F-F9D3-4C78-BA7B-DD4EB160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C6BFE1E-5BA7-4DD2-A329-01F1EF6F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6F6F4DC-8905-4143-A25D-625430F3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49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034DAC-07B1-4280-BA46-E3018998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0B2EE5-BA13-4554-A39D-D721675E6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A884F76-BD26-4B54-A45B-124D4F63D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36DCA1-DA84-435F-9F1F-22B2E539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87C53CE-38DD-43D2-89B7-6D20F620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C0DE961-65AE-4EFC-8388-259BE03B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96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55B92F-C173-4C63-8681-051A7A5F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A9CEA7E-AF7D-4022-AC3F-C5769F820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548945-0067-4637-BF03-5E80A7DD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2A651F0-EEB1-4B37-B63B-02E75459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A21216D-0318-41AD-B842-25E2E3DE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86CB6B-C69E-4246-BF61-04A6D601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36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B0FB6FA-F499-4436-8CB4-50EC6DB7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3C4DA9-0090-4E56-A867-74A994D7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4B2A35-7D3F-420D-AA3A-07CBC39EA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80FC-4F95-49A8-92FD-9F6F56655012}" type="datetimeFigureOut">
              <a:rPr lang="nb-NO" smtClean="0"/>
              <a:t>09.02.2019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18774C-A5B1-4272-B98F-09628EAD8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D0105A-D898-48EE-AF84-3BB5ED31B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04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ichier:Logo_Microsoft_OneNote_2013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08emhag@v-man365.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1FB26-5692-44A2-AA09-1E358F7B4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0379"/>
            <a:ext cx="9144000" cy="2387600"/>
          </a:xfrm>
        </p:spPr>
        <p:txBody>
          <a:bodyPr/>
          <a:lstStyle/>
          <a:p>
            <a:r>
              <a:rPr lang="nb-NO" dirty="0"/>
              <a:t>Hvordan logge inn på OneNote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15E0895-CB7C-4AF5-B53C-F1C5BC0C9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1BA418-F4FA-4BD3-846D-CF34F2B5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76630" y="3210549"/>
            <a:ext cx="2438740" cy="243874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91697EA-82A6-450F-B1F4-C1E3EB438187}"/>
              </a:ext>
            </a:extLst>
          </p:cNvPr>
          <p:cNvSpPr txBox="1"/>
          <p:nvPr/>
        </p:nvSpPr>
        <p:spPr>
          <a:xfrm>
            <a:off x="4876630" y="5735637"/>
            <a:ext cx="2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://fr.wikipedia.org/wiki/Fichier:Logo_Microsoft_OneNote_2013.png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4" tooltip="https://creativecommons.org/licenses/by-sa/3.0/"/>
              </a:rPr>
              <a:t>CC BY-SA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39190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D8DD65-3652-4596-BC5C-BAEC671B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du har kommet inn klikker du på OneNote-appen.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B54CF9B-E9AB-430A-BE55-8751FDA12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34" y="1597515"/>
            <a:ext cx="9170614" cy="5155953"/>
          </a:xfrm>
        </p:spPr>
      </p:pic>
    </p:spTree>
    <p:extLst>
      <p:ext uri="{BB962C8B-B14F-4D97-AF65-F5344CB8AC3E}">
        <p14:creationId xmlns:p14="http://schemas.microsoft.com/office/powerpoint/2010/main" val="341991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5FE41B-F3A6-424A-B155-8C48364D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Finn «Notatblokk for Færder Herstad ’08» i en av fanene som er i det røde rektangelet.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E5FD56B-E297-4DDF-866C-2C20FE388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6" y="1508288"/>
            <a:ext cx="8865815" cy="4984587"/>
          </a:xfrm>
        </p:spPr>
      </p:pic>
    </p:spTree>
    <p:extLst>
      <p:ext uri="{BB962C8B-B14F-4D97-AF65-F5344CB8AC3E}">
        <p14:creationId xmlns:p14="http://schemas.microsoft.com/office/powerpoint/2010/main" val="145154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744DB5-6D51-4C4C-8036-D45C0122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Etter du har åpnet klassenotatblokka anbefaler jeg at du velger «Åpne i OneNote» for å åpne skrivebordsversjonen.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A710817-165F-490D-BE67-5E5C83ABF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0903"/>
            <a:ext cx="9303136" cy="5230460"/>
          </a:xfrm>
        </p:spPr>
      </p:pic>
    </p:spTree>
    <p:extLst>
      <p:ext uri="{BB962C8B-B14F-4D97-AF65-F5344CB8AC3E}">
        <p14:creationId xmlns:p14="http://schemas.microsoft.com/office/powerpoint/2010/main" val="2848714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0B4824-2DFA-44A6-82DB-8E505999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«Tillat» hvis denne boksen dukker opp.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1B6A270-1657-47F5-9D33-DF34512F5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7" y="1255004"/>
            <a:ext cx="9965745" cy="5602996"/>
          </a:xfrm>
        </p:spPr>
      </p:pic>
    </p:spTree>
    <p:extLst>
      <p:ext uri="{BB962C8B-B14F-4D97-AF65-F5344CB8AC3E}">
        <p14:creationId xmlns:p14="http://schemas.microsoft.com/office/powerpoint/2010/main" val="129371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A90CD0-A2B2-46C1-B548-9C4938CD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Du er ferdig! Neste gang du skal logge inn trenger du kun å åpne OneNote via programmet/appen som ligger på datamaskinen/nettbrettet ditt.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A25D938-90E7-4C72-8AD0-A3DFF1913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6844"/>
            <a:ext cx="10270545" cy="5774362"/>
          </a:xfrm>
        </p:spPr>
      </p:pic>
    </p:spTree>
    <p:extLst>
      <p:ext uri="{BB962C8B-B14F-4D97-AF65-F5344CB8AC3E}">
        <p14:creationId xmlns:p14="http://schemas.microsoft.com/office/powerpoint/2010/main" val="169837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C5BC9F-B4E3-422D-B500-C96DD627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Gå inn på www.office.com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59FB7D2-FD22-4182-871B-9CEEABF20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0653"/>
            <a:ext cx="10632495" cy="5977860"/>
          </a:xfrm>
        </p:spPr>
      </p:pic>
    </p:spTree>
    <p:extLst>
      <p:ext uri="{BB962C8B-B14F-4D97-AF65-F5344CB8AC3E}">
        <p14:creationId xmlns:p14="http://schemas.microsoft.com/office/powerpoint/2010/main" val="241846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F4B882-7358-4152-9A6D-E991C669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logg på øverst i høyre hjørne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D95B4FC-84A6-4647-8C93-31DF2A2B7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" y="1274285"/>
            <a:ext cx="10803945" cy="6074253"/>
          </a:xfrm>
        </p:spPr>
      </p:pic>
    </p:spTree>
    <p:extLst>
      <p:ext uri="{BB962C8B-B14F-4D97-AF65-F5344CB8AC3E}">
        <p14:creationId xmlns:p14="http://schemas.microsoft.com/office/powerpoint/2010/main" val="376690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2A2BF7-756C-4CC9-AC02-1FD38AC2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Skriv inn din mailadresse. F.eks. </a:t>
            </a:r>
            <a:r>
              <a:rPr lang="nb-NO" dirty="0">
                <a:hlinkClick r:id="rId2"/>
              </a:rPr>
              <a:t>s08emhag@v-man365.no</a:t>
            </a:r>
            <a:r>
              <a:rPr lang="nb-NO" dirty="0"/>
              <a:t> og klikk deretter på neste.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099E3AB-2EB6-4912-B8DF-7DEC90325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377487" cy="5834488"/>
          </a:xfrm>
        </p:spPr>
      </p:pic>
    </p:spTree>
    <p:extLst>
      <p:ext uri="{BB962C8B-B14F-4D97-AF65-F5344CB8AC3E}">
        <p14:creationId xmlns:p14="http://schemas.microsoft.com/office/powerpoint/2010/main" val="320504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520E62-4E49-4484-83D2-C916C7A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 Feide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87075E8-D498-4B6D-B563-CC7EBB500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03196"/>
            <a:ext cx="11049000" cy="6212030"/>
          </a:xfrm>
        </p:spPr>
      </p:pic>
    </p:spTree>
    <p:extLst>
      <p:ext uri="{BB962C8B-B14F-4D97-AF65-F5344CB8AC3E}">
        <p14:creationId xmlns:p14="http://schemas.microsoft.com/office/powerpoint/2010/main" val="324400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E2AE0E-127F-41F2-A1CF-5B781A84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Trykk på pila for å velge vertsorganisasjon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DAE9332-4553-4FFB-8B50-8AFB6913A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" y="1369156"/>
            <a:ext cx="10177780" cy="5722207"/>
          </a:xfrm>
        </p:spPr>
      </p:pic>
    </p:spTree>
    <p:extLst>
      <p:ext uri="{BB962C8B-B14F-4D97-AF65-F5344CB8AC3E}">
        <p14:creationId xmlns:p14="http://schemas.microsoft.com/office/powerpoint/2010/main" val="85900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38D554-9AD8-44B6-BA13-139139EC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 Færder kommune og klikk fortsett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9ABB792-0EF4-4900-9668-728223A00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3" y="1311747"/>
            <a:ext cx="10515600" cy="5912138"/>
          </a:xfrm>
        </p:spPr>
      </p:pic>
    </p:spTree>
    <p:extLst>
      <p:ext uri="{BB962C8B-B14F-4D97-AF65-F5344CB8AC3E}">
        <p14:creationId xmlns:p14="http://schemas.microsoft.com/office/powerpoint/2010/main" val="95517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56FEDD-03C1-470E-8E60-A6C51331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 inn brukernavn og passord (samme som du bruker for å logge inn på pcen på skolen)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BCBDE4D-4B2E-479F-92B7-027BEB61E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8862"/>
            <a:ext cx="10747623" cy="6042588"/>
          </a:xfrm>
        </p:spPr>
      </p:pic>
    </p:spTree>
    <p:extLst>
      <p:ext uri="{BB962C8B-B14F-4D97-AF65-F5344CB8AC3E}">
        <p14:creationId xmlns:p14="http://schemas.microsoft.com/office/powerpoint/2010/main" val="383614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F6D73B-B593-4C5A-A031-176A6B0F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 om du vil forbli pålogget eller ikke. Helt valgfritt.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B6FFFDA-659C-447D-8DC8-A526AAD77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9042"/>
            <a:ext cx="10363310" cy="5620373"/>
          </a:xfrm>
        </p:spPr>
      </p:pic>
    </p:spTree>
    <p:extLst>
      <p:ext uri="{BB962C8B-B14F-4D97-AF65-F5344CB8AC3E}">
        <p14:creationId xmlns:p14="http://schemas.microsoft.com/office/powerpoint/2010/main" val="156535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Hvordan logge inn på OneNote</vt:lpstr>
      <vt:lpstr>Gå inn på www.office.com</vt:lpstr>
      <vt:lpstr>Klikk logg på øverst i høyre hjørne</vt:lpstr>
      <vt:lpstr>Skriv inn din mailadresse. F.eks. s08emhag@v-man365.no og klikk deretter på neste.</vt:lpstr>
      <vt:lpstr>Velg Feide</vt:lpstr>
      <vt:lpstr>Trykk på pila for å velge vertsorganisasjon</vt:lpstr>
      <vt:lpstr>Velg Færder kommune og klikk fortsett </vt:lpstr>
      <vt:lpstr>Skriv inn brukernavn og passord (samme som du bruker for å logge inn på pcen på skolen)</vt:lpstr>
      <vt:lpstr>Velg om du vil forbli pålogget eller ikke. Helt valgfritt.</vt:lpstr>
      <vt:lpstr>Når du har kommet inn klikker du på OneNote-appen.</vt:lpstr>
      <vt:lpstr>Finn «Notatblokk for Færder Herstad ’08» i en av fanene som er i det røde rektangelet.</vt:lpstr>
      <vt:lpstr>Etter du har åpnet klassenotatblokka anbefaler jeg at du velger «Åpne i OneNote» for å åpne skrivebordsversjonen.</vt:lpstr>
      <vt:lpstr>Klikk «Tillat» hvis denne boksen dukker opp.</vt:lpstr>
      <vt:lpstr>Du er ferdig! Neste gang du skal logge inn trenger du kun å åpne OneNote via programmet/appen som ligger på datamaskinen/nettbrettet ditt.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logge inn på OneNote</dc:title>
  <dc:creator>Emil Hagen</dc:creator>
  <cp:lastModifiedBy>Kamilla Evenrud</cp:lastModifiedBy>
  <cp:revision>2</cp:revision>
  <dcterms:created xsi:type="dcterms:W3CDTF">2018-01-22T10:22:32Z</dcterms:created>
  <dcterms:modified xsi:type="dcterms:W3CDTF">2019-02-09T19:22:47Z</dcterms:modified>
</cp:coreProperties>
</file>