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0"/>
  </p:notesMasterIdLst>
  <p:sldIdLst>
    <p:sldId id="262" r:id="rId5"/>
    <p:sldId id="263" r:id="rId6"/>
    <p:sldId id="264" r:id="rId7"/>
    <p:sldId id="265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5F21A7-AB2E-449B-A1C0-17F1174843C0}" v="4" dt="2025-11-21T12:29:21.634"/>
    <p1510:client id="{D86EFBD1-6024-42F1-AB7B-6D096ED026A9}" v="1" dt="2025-11-17T12:13:04.475"/>
    <p1510:client id="{FA80536C-060E-4F1A-B1B9-625E58CB16D5}" vWet="3" dt="2025-11-21T12:25:51.6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1280" y="2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ACFAEB-8968-4CCE-A78C-6A38F48CDD4E}" type="datetimeFigureOut">
              <a:rPr lang="nb-NO" smtClean="0"/>
              <a:t>21.11.2025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E9A94D-FBE6-468E-83FA-B3BC4F7FB8C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24244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defRPr sz="2800"/>
            </a:pPr>
            <a:r>
              <a:rPr lang="nb-NO" sz="1200" dirty="0"/>
              <a:t>Alle </a:t>
            </a:r>
            <a:r>
              <a:rPr lang="nb-NO" sz="1200" dirty="0" err="1"/>
              <a:t>deltagerene</a:t>
            </a:r>
            <a:r>
              <a:rPr lang="nb-NO" sz="1200" dirty="0"/>
              <a:t> står midt på gulvet.</a:t>
            </a:r>
          </a:p>
          <a:p>
            <a:pPr algn="l">
              <a:defRPr sz="2800"/>
            </a:pPr>
            <a:r>
              <a:rPr lang="nb-NO" sz="1200" dirty="0"/>
              <a:t>Du peker ut hjørne 1, 2, 3 og 4</a:t>
            </a:r>
          </a:p>
          <a:p>
            <a:pPr algn="l">
              <a:defRPr sz="2800"/>
            </a:pPr>
            <a:endParaRPr lang="nb-NO" sz="1200" dirty="0"/>
          </a:p>
          <a:p>
            <a:pPr algn="l">
              <a:defRPr sz="2800"/>
            </a:pPr>
            <a:r>
              <a:rPr lang="nb-NO" sz="1200" dirty="0"/>
              <a:t>Vi bruker Fire hjørner for å utforske ulike meninger og forståelser</a:t>
            </a:r>
          </a:p>
          <a:p>
            <a:pPr algn="l">
              <a:defRPr sz="2800"/>
            </a:pPr>
            <a:r>
              <a:rPr lang="nb-NO" sz="1200" dirty="0"/>
              <a:t>Jeg leser et spørsmål, dere velger hjørnet som passer best.</a:t>
            </a:r>
          </a:p>
          <a:p>
            <a:pPr algn="l">
              <a:defRPr sz="2800"/>
            </a:pPr>
            <a:r>
              <a:rPr lang="nb-NO" sz="1200" dirty="0"/>
              <a:t>Prosessleder spør gjerne en eller to hvorfor de selte seg i det hjørnet;  hvorfor du valgte ditt hjørne?</a:t>
            </a:r>
          </a:p>
          <a:p>
            <a:pPr algn="l">
              <a:defRPr sz="2800"/>
            </a:pPr>
            <a:endParaRPr lang="nb-NO" sz="1200" dirty="0"/>
          </a:p>
          <a:p>
            <a:pPr algn="l">
              <a:defRPr sz="2800"/>
            </a:pPr>
            <a:r>
              <a:rPr lang="nb-NO" sz="1200" dirty="0"/>
              <a:t>Det er ikke noe rett eller galt, bare ulike meninger og forståelser</a:t>
            </a:r>
          </a:p>
          <a:p>
            <a:pPr rtl="0" fontAlgn="base"/>
            <a:endParaRPr lang="en-US" sz="1200" b="1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endParaRPr lang="en-US" sz="1200" b="1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Dialog og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refleksjon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Metoden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skaper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engasjerende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dialog og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fremmer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refleksjon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gruppen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gjennom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delte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synspunkter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Fire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svaralternativer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Deltakerne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velger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blant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fire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svaralternativer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plassert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ulike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hjørner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å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uttrykke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sine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meninger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Felles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forståelse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Metoden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hjelper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til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å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høre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andres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perspektiver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og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bygger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felles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forståelse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gruppen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Bruk i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ulike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temaer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Egner seg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til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korte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økter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oppvarming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og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utforskning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av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komplekse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temaer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som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ungdomsmedvirkning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C039CF-0E00-43BD-A1C1-DBF70E08CF63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983391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C039CF-0E00-43BD-A1C1-DBF70E08CF63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664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/>
              <a:t>Fire </a:t>
            </a:r>
            <a:r>
              <a:rPr dirty="0" err="1"/>
              <a:t>hjørner</a:t>
            </a:r>
            <a:r>
              <a:rPr dirty="0"/>
              <a:t> </a:t>
            </a:r>
            <a:r>
              <a:rPr lang="nb-NO" dirty="0"/>
              <a:t>- Påkobling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30F8D6ED-EECC-D766-B7A6-E34624F6C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UNGDOM PÅ LAGET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Oppvarming </a:t>
            </a:r>
            <a:r>
              <a:rPr lang="nb-NO" dirty="0">
                <a:sym typeface="Wingdings" panose="05000000000000000000" pitchFamily="2" charset="2"/>
              </a:rPr>
              <a:t></a:t>
            </a:r>
            <a:br>
              <a:rPr lang="nb-NO" dirty="0">
                <a:sym typeface="Wingdings" panose="05000000000000000000" pitchFamily="2" charset="2"/>
              </a:rPr>
            </a:br>
            <a:r>
              <a:rPr dirty="0" err="1"/>
              <a:t>Hva</a:t>
            </a:r>
            <a:r>
              <a:rPr dirty="0"/>
              <a:t> liker du best med </a:t>
            </a:r>
            <a:r>
              <a:rPr dirty="0" err="1"/>
              <a:t>høytidene</a:t>
            </a:r>
            <a:r>
              <a:rPr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l">
              <a:defRPr sz="2800"/>
            </a:pPr>
            <a:r>
              <a:rPr dirty="0"/>
              <a:t>Hjørne 1: </a:t>
            </a:r>
            <a:r>
              <a:rPr dirty="0" err="1"/>
              <a:t>Julemat</a:t>
            </a:r>
            <a:r>
              <a:rPr dirty="0"/>
              <a:t> og </a:t>
            </a:r>
            <a:r>
              <a:rPr dirty="0" err="1"/>
              <a:t>tradisjoner</a:t>
            </a:r>
            <a:endParaRPr dirty="0"/>
          </a:p>
          <a:p>
            <a:pPr algn="l">
              <a:defRPr sz="2800"/>
            </a:pPr>
            <a:r>
              <a:rPr dirty="0"/>
              <a:t>Hjørne 2: Gaver og </a:t>
            </a:r>
            <a:r>
              <a:rPr dirty="0" err="1"/>
              <a:t>overraskelser</a:t>
            </a:r>
            <a:endParaRPr dirty="0"/>
          </a:p>
          <a:p>
            <a:pPr algn="l">
              <a:defRPr sz="2800"/>
            </a:pPr>
            <a:r>
              <a:rPr dirty="0"/>
              <a:t>Hjørne 3: Halloween og </a:t>
            </a:r>
            <a:r>
              <a:rPr dirty="0" err="1"/>
              <a:t>kostymer</a:t>
            </a:r>
            <a:endParaRPr dirty="0"/>
          </a:p>
          <a:p>
            <a:pPr algn="l">
              <a:defRPr sz="2800"/>
            </a:pPr>
            <a:r>
              <a:rPr dirty="0"/>
              <a:t>Hjørne 4: </a:t>
            </a:r>
            <a:r>
              <a:rPr dirty="0" err="1"/>
              <a:t>Fridager</a:t>
            </a:r>
            <a:r>
              <a:rPr dirty="0"/>
              <a:t> og </a:t>
            </a:r>
            <a:r>
              <a:rPr dirty="0" err="1"/>
              <a:t>tid</a:t>
            </a:r>
            <a:r>
              <a:rPr dirty="0"/>
              <a:t> med </a:t>
            </a:r>
            <a:r>
              <a:rPr dirty="0" err="1"/>
              <a:t>venner</a:t>
            </a:r>
            <a:r>
              <a:rPr dirty="0"/>
              <a:t>/</a:t>
            </a:r>
            <a:r>
              <a:rPr dirty="0" err="1"/>
              <a:t>familie</a:t>
            </a:r>
            <a:endParaRPr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1F2E420B-90B7-BC77-5B48-A3AB27B86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UNGDOM PÅ LAGET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Hva betyr medvirkning for deg?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 algn="l">
              <a:defRPr sz="2800"/>
            </a:pPr>
            <a:r>
              <a:t>Hjørne 1: Å bli hørt</a:t>
            </a:r>
          </a:p>
          <a:p>
            <a:pPr algn="l">
              <a:defRPr sz="2800"/>
            </a:pPr>
            <a:r>
              <a:t>Hjørne 2: Å påvirke beslutninger</a:t>
            </a:r>
          </a:p>
          <a:p>
            <a:pPr algn="l">
              <a:defRPr sz="2800"/>
            </a:pPr>
            <a:r>
              <a:t>Hjørne 3: Å ha reell makt</a:t>
            </a:r>
          </a:p>
          <a:p>
            <a:pPr algn="l">
              <a:defRPr sz="2800"/>
            </a:pPr>
            <a:r>
              <a:t>Hjørne 4: Å samarbeide om løsninger</a:t>
            </a:r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A4C71EA1-4B82-466C-5F38-1ECD29C0E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UNGDOM PÅ LAGET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Hvordan bør ungdomsmedvirkning forankres i organisasjonen?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dirty="0"/>
          </a:p>
          <a:p>
            <a:pPr algn="l">
              <a:defRPr sz="2800"/>
            </a:pPr>
            <a:r>
              <a:rPr dirty="0"/>
              <a:t>Hjørne 1: I </a:t>
            </a:r>
            <a:r>
              <a:rPr dirty="0" err="1"/>
              <a:t>ledelsen</a:t>
            </a:r>
            <a:r>
              <a:rPr dirty="0"/>
              <a:t> (strategi og </a:t>
            </a:r>
            <a:r>
              <a:rPr dirty="0" err="1"/>
              <a:t>prioriteringer</a:t>
            </a:r>
            <a:r>
              <a:rPr dirty="0"/>
              <a:t>)</a:t>
            </a:r>
          </a:p>
          <a:p>
            <a:pPr algn="l">
              <a:defRPr sz="2800"/>
            </a:pPr>
            <a:r>
              <a:rPr dirty="0"/>
              <a:t>Hjørne 2: Hos </a:t>
            </a:r>
            <a:r>
              <a:rPr lang="nb-NO" dirty="0"/>
              <a:t>lagledere/ dirigenter/gruppeledere</a:t>
            </a:r>
            <a:r>
              <a:rPr dirty="0"/>
              <a:t> (</a:t>
            </a:r>
            <a:r>
              <a:rPr dirty="0" err="1"/>
              <a:t>daglig</a:t>
            </a:r>
            <a:r>
              <a:rPr dirty="0"/>
              <a:t> </a:t>
            </a:r>
            <a:r>
              <a:rPr dirty="0" err="1"/>
              <a:t>praksis</a:t>
            </a:r>
            <a:r>
              <a:rPr dirty="0"/>
              <a:t>)</a:t>
            </a:r>
          </a:p>
          <a:p>
            <a:pPr algn="l">
              <a:defRPr sz="2800"/>
            </a:pPr>
            <a:r>
              <a:rPr dirty="0"/>
              <a:t>Hjørne 3: I </a:t>
            </a:r>
            <a:r>
              <a:rPr dirty="0" err="1"/>
              <a:t>ungdoms</a:t>
            </a:r>
            <a:r>
              <a:rPr lang="nb-NO" dirty="0"/>
              <a:t>styret eller andre fast ungdomsgrupper</a:t>
            </a:r>
            <a:endParaRPr dirty="0"/>
          </a:p>
          <a:p>
            <a:pPr algn="l">
              <a:defRPr sz="2800"/>
            </a:pPr>
            <a:r>
              <a:rPr dirty="0"/>
              <a:t>Hjørne 4: </a:t>
            </a:r>
            <a:r>
              <a:rPr dirty="0" err="1"/>
              <a:t>Gjennom</a:t>
            </a:r>
            <a:r>
              <a:rPr dirty="0"/>
              <a:t> kultur og </a:t>
            </a:r>
            <a:r>
              <a:rPr dirty="0" err="1"/>
              <a:t>verdier</a:t>
            </a:r>
            <a:r>
              <a:rPr dirty="0"/>
              <a:t> i hele </a:t>
            </a:r>
            <a:r>
              <a:rPr dirty="0" err="1"/>
              <a:t>organisasjonen</a:t>
            </a:r>
            <a:endParaRPr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94BFAB64-B444-C002-044E-447C64D7F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UNGDOM PÅ LAGET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FC1D5CB-98D6-4A1C-FD14-7A98446D7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Hvor opplever du mest medvirkning i det daglige?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8913173-A2A0-7B8B-BBA0-B9B589DFB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Hjørne 1: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jobb</a:t>
            </a:r>
            <a:r>
              <a:rPr lang="en-US" dirty="0"/>
              <a:t>/ </a:t>
            </a:r>
            <a:r>
              <a:rPr lang="en-US" dirty="0" err="1"/>
              <a:t>skole</a:t>
            </a:r>
            <a:endParaRPr lang="nb-NO" dirty="0"/>
          </a:p>
          <a:p>
            <a:pPr lvl="0"/>
            <a:r>
              <a:rPr lang="en-US" dirty="0"/>
              <a:t>Hjørne 2: I </a:t>
            </a:r>
            <a:r>
              <a:rPr lang="en-US" dirty="0" err="1"/>
              <a:t>fritidsaktiviteter</a:t>
            </a:r>
            <a:endParaRPr lang="nb-NO" dirty="0"/>
          </a:p>
          <a:p>
            <a:pPr lvl="0"/>
            <a:r>
              <a:rPr lang="en-US" dirty="0"/>
              <a:t>Hjørne 3: I </a:t>
            </a:r>
            <a:r>
              <a:rPr lang="en-US" dirty="0" err="1"/>
              <a:t>familien</a:t>
            </a:r>
            <a:endParaRPr lang="nb-NO" dirty="0"/>
          </a:p>
          <a:p>
            <a:pPr lvl="0"/>
            <a:r>
              <a:rPr lang="en-US" dirty="0"/>
              <a:t>Hjørne 4: I </a:t>
            </a:r>
            <a:r>
              <a:rPr lang="en-US" dirty="0" err="1"/>
              <a:t>lokalsamfunnet</a:t>
            </a:r>
            <a:endParaRPr lang="nb-NO" dirty="0"/>
          </a:p>
          <a:p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86F9B4C7-6FE5-B2C3-4807-07E1187DF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UNGDOM PÅ LAGET</a:t>
            </a:r>
          </a:p>
        </p:txBody>
      </p:sp>
    </p:spTree>
    <p:extLst>
      <p:ext uri="{BB962C8B-B14F-4D97-AF65-F5344CB8AC3E}">
        <p14:creationId xmlns:p14="http://schemas.microsoft.com/office/powerpoint/2010/main" val="29701003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da4b2cc-5ed4-4457-8f6b-492e9a1a8ba6">
      <Terms xmlns="http://schemas.microsoft.com/office/infopath/2007/PartnerControls"/>
    </lcf76f155ced4ddcb4097134ff3c332f>
    <TaxCatchAll xmlns="e6d74dfd-9f1e-4408-9c95-a434d838ed56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E1C9CDD48C4E549B1A0D85FC4B6A002" ma:contentTypeVersion="12" ma:contentTypeDescription="Opprett et nytt dokument." ma:contentTypeScope="" ma:versionID="df9265678714b90df15faff58910062a">
  <xsd:schema xmlns:xsd="http://www.w3.org/2001/XMLSchema" xmlns:xs="http://www.w3.org/2001/XMLSchema" xmlns:p="http://schemas.microsoft.com/office/2006/metadata/properties" xmlns:ns2="bda4b2cc-5ed4-4457-8f6b-492e9a1a8ba6" xmlns:ns3="e6d74dfd-9f1e-4408-9c95-a434d838ed56" targetNamespace="http://schemas.microsoft.com/office/2006/metadata/properties" ma:root="true" ma:fieldsID="c14aa5834eebf2ae76a6ed0f550818da" ns2:_="" ns3:_="">
    <xsd:import namespace="bda4b2cc-5ed4-4457-8f6b-492e9a1a8ba6"/>
    <xsd:import namespace="e6d74dfd-9f1e-4408-9c95-a434d838ed5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a4b2cc-5ed4-4457-8f6b-492e9a1a8b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emerkelapper" ma:readOnly="false" ma:fieldId="{5cf76f15-5ced-4ddc-b409-7134ff3c332f}" ma:taxonomyMulti="true" ma:sspId="f69facaf-0309-4ab8-96a8-dda421a4ea5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d74dfd-9f1e-4408-9c95-a434d838ed5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096cbbb-2fb2-4380-a423-232f26709695}" ma:internalName="TaxCatchAll" ma:showField="CatchAllData" ma:web="e6d74dfd-9f1e-4408-9c95-a434d838ed5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90244FA-FFB3-40B7-853B-F1D5C4EB5237}">
  <ds:schemaRefs>
    <ds:schemaRef ds:uri="http://schemas.openxmlformats.org/package/2006/metadata/core-properties"/>
    <ds:schemaRef ds:uri="http://purl.org/dc/elements/1.1/"/>
    <ds:schemaRef ds:uri="http://purl.org/dc/dcmitype/"/>
    <ds:schemaRef ds:uri="http://schemas.microsoft.com/office/infopath/2007/PartnerControls"/>
    <ds:schemaRef ds:uri="e6d74dfd-9f1e-4408-9c95-a434d838ed56"/>
    <ds:schemaRef ds:uri="http://purl.org/dc/terms/"/>
    <ds:schemaRef ds:uri="http://schemas.microsoft.com/office/2006/documentManagement/types"/>
    <ds:schemaRef ds:uri="bda4b2cc-5ed4-4457-8f6b-492e9a1a8ba6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34F87E4-1293-4366-9204-57D29CF88B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da4b2cc-5ed4-4457-8f6b-492e9a1a8ba6"/>
    <ds:schemaRef ds:uri="e6d74dfd-9f1e-4408-9c95-a434d838ed5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859616A-6046-4D79-B8F6-6C4A9692D8E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324</Words>
  <Application>Microsoft Office PowerPoint</Application>
  <PresentationFormat>Skjermfremvisning (4:3)</PresentationFormat>
  <Paragraphs>49</Paragraphs>
  <Slides>5</Slides>
  <Notes>2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10" baseType="lpstr">
      <vt:lpstr>Aptos</vt:lpstr>
      <vt:lpstr>Arial</vt:lpstr>
      <vt:lpstr>Calibri</vt:lpstr>
      <vt:lpstr>Wingdings</vt:lpstr>
      <vt:lpstr>Office Theme</vt:lpstr>
      <vt:lpstr>Fire hjørner - Påkobling</vt:lpstr>
      <vt:lpstr>Oppvarming  Hva liker du best med høytidene?</vt:lpstr>
      <vt:lpstr>Hva betyr medvirkning for deg?</vt:lpstr>
      <vt:lpstr>Hvordan bør ungdomsmedvirkning forankres i organisasjonen?</vt:lpstr>
      <vt:lpstr>Hvor opplever du mest medvirkning i det daglige?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Vilde Kværne Stangeland</dc:creator>
  <cp:keywords/>
  <dc:description>generated using python-pptx</dc:description>
  <cp:lastModifiedBy>Vilde Kværne Stangeland</cp:lastModifiedBy>
  <cp:revision>2</cp:revision>
  <dcterms:created xsi:type="dcterms:W3CDTF">2013-01-27T09:14:16Z</dcterms:created>
  <dcterms:modified xsi:type="dcterms:W3CDTF">2025-11-21T12:29:21Z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0x0101007E1C9CDD48C4E549B1A0D85FC4B6A002</vt:lpwstr>
  </property>
  <property fmtid="{D5CDD505-2E9C-101B-9397-08002B2CF9AE}" pid="3" name="MediaServiceImageTags">
    <vt:lpwstr/>
  </property>
</Properties>
</file>