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57" r:id="rId5"/>
    <p:sldId id="268" r:id="rId6"/>
    <p:sldId id="258" r:id="rId7"/>
    <p:sldId id="259" r:id="rId8"/>
    <p:sldId id="272" r:id="rId9"/>
    <p:sldId id="273" r:id="rId10"/>
    <p:sldId id="266" r:id="rId11"/>
    <p:sldId id="275" r:id="rId12"/>
    <p:sldId id="269" r:id="rId13"/>
    <p:sldId id="270" r:id="rId14"/>
    <p:sldId id="267" r:id="rId15"/>
  </p:sldIdLst>
  <p:sldSz cx="12192000" cy="6858000"/>
  <p:notesSz cx="9866313" cy="67357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5051D-3BBE-4641-9F36-48E237BBDA2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2161937-15D3-40BF-9A52-7B333E3B1B10}">
      <dgm:prSet/>
      <dgm:spPr/>
      <dgm:t>
        <a:bodyPr/>
        <a:lstStyle/>
        <a:p>
          <a:r>
            <a:rPr lang="nb-NO"/>
            <a:t>Vurdering</a:t>
          </a:r>
          <a:endParaRPr lang="en-US"/>
        </a:p>
      </dgm:t>
    </dgm:pt>
    <dgm:pt modelId="{2988C948-DB41-4E24-85A7-4B40C4396068}" type="parTrans" cxnId="{9B0239D1-0D9D-473A-8D25-29003F865413}">
      <dgm:prSet/>
      <dgm:spPr/>
      <dgm:t>
        <a:bodyPr/>
        <a:lstStyle/>
        <a:p>
          <a:endParaRPr lang="en-US"/>
        </a:p>
      </dgm:t>
    </dgm:pt>
    <dgm:pt modelId="{0E6150AD-3217-4FEF-AF49-CD7118D6BCE8}" type="sibTrans" cxnId="{9B0239D1-0D9D-473A-8D25-29003F865413}">
      <dgm:prSet/>
      <dgm:spPr/>
      <dgm:t>
        <a:bodyPr/>
        <a:lstStyle/>
        <a:p>
          <a:endParaRPr lang="en-US"/>
        </a:p>
      </dgm:t>
    </dgm:pt>
    <dgm:pt modelId="{219A66A6-DFA8-4D28-9605-7F1C39B5D702}">
      <dgm:prSet/>
      <dgm:spPr/>
      <dgm:t>
        <a:bodyPr/>
        <a:lstStyle/>
        <a:p>
          <a:r>
            <a:rPr lang="nb-NO"/>
            <a:t>Karakterfri vurdering (også på orden og adferd)</a:t>
          </a:r>
          <a:endParaRPr lang="en-US"/>
        </a:p>
      </dgm:t>
    </dgm:pt>
    <dgm:pt modelId="{0B95CE34-B735-4B1F-9321-393C1799D449}" type="parTrans" cxnId="{68573915-C1A8-4EE3-B9A1-CCEE8C5B0F28}">
      <dgm:prSet/>
      <dgm:spPr/>
      <dgm:t>
        <a:bodyPr/>
        <a:lstStyle/>
        <a:p>
          <a:endParaRPr lang="en-US"/>
        </a:p>
      </dgm:t>
    </dgm:pt>
    <dgm:pt modelId="{2AFEC6C1-A4A7-473A-B3EE-C1593B5F7EEF}" type="sibTrans" cxnId="{68573915-C1A8-4EE3-B9A1-CCEE8C5B0F28}">
      <dgm:prSet/>
      <dgm:spPr/>
      <dgm:t>
        <a:bodyPr/>
        <a:lstStyle/>
        <a:p>
          <a:endParaRPr lang="en-US"/>
        </a:p>
      </dgm:t>
    </dgm:pt>
    <dgm:pt modelId="{C668CD6A-BEBB-4ADC-B8EC-23DBDAF34879}">
      <dgm:prSet/>
      <dgm:spPr/>
      <dgm:t>
        <a:bodyPr/>
        <a:lstStyle/>
        <a:p>
          <a:r>
            <a:rPr lang="nb-NO"/>
            <a:t>Forståelse av kompetansebegreper</a:t>
          </a:r>
          <a:endParaRPr lang="en-US"/>
        </a:p>
      </dgm:t>
    </dgm:pt>
    <dgm:pt modelId="{4047DF69-F128-496F-8A82-F2E593010E7A}" type="parTrans" cxnId="{1546897D-34C7-425B-8D7F-FB839107CBD8}">
      <dgm:prSet/>
      <dgm:spPr/>
      <dgm:t>
        <a:bodyPr/>
        <a:lstStyle/>
        <a:p>
          <a:endParaRPr lang="en-US"/>
        </a:p>
      </dgm:t>
    </dgm:pt>
    <dgm:pt modelId="{DE65A63B-ABB8-41B7-B060-D72083DA94AD}" type="sibTrans" cxnId="{1546897D-34C7-425B-8D7F-FB839107CBD8}">
      <dgm:prSet/>
      <dgm:spPr/>
      <dgm:t>
        <a:bodyPr/>
        <a:lstStyle/>
        <a:p>
          <a:endParaRPr lang="en-US"/>
        </a:p>
      </dgm:t>
    </dgm:pt>
    <dgm:pt modelId="{18B91B6D-6E2B-4FBA-8C7D-B5A0E24BE8AE}">
      <dgm:prSet/>
      <dgm:spPr/>
      <dgm:t>
        <a:bodyPr/>
        <a:lstStyle/>
        <a:p>
          <a:r>
            <a:rPr lang="nb-NO"/>
            <a:t>Fagfornyelsen (her er 10. trinn litt i utakt med resten)</a:t>
          </a:r>
          <a:endParaRPr lang="en-US"/>
        </a:p>
      </dgm:t>
    </dgm:pt>
    <dgm:pt modelId="{22C9EAC6-1C8F-4ED0-BE07-0EC815CF215E}" type="parTrans" cxnId="{6B0394D7-6BCF-4CD0-A7CE-B9A5593094D1}">
      <dgm:prSet/>
      <dgm:spPr/>
      <dgm:t>
        <a:bodyPr/>
        <a:lstStyle/>
        <a:p>
          <a:endParaRPr lang="en-US"/>
        </a:p>
      </dgm:t>
    </dgm:pt>
    <dgm:pt modelId="{2A19BFD5-4FCF-432B-8455-9317E78E38D1}" type="sibTrans" cxnId="{6B0394D7-6BCF-4CD0-A7CE-B9A5593094D1}">
      <dgm:prSet/>
      <dgm:spPr/>
      <dgm:t>
        <a:bodyPr/>
        <a:lstStyle/>
        <a:p>
          <a:endParaRPr lang="en-US"/>
        </a:p>
      </dgm:t>
    </dgm:pt>
    <dgm:pt modelId="{D02FE301-320F-4EEA-A046-FD86BA0ACA9B}">
      <dgm:prSet/>
      <dgm:spPr/>
      <dgm:t>
        <a:bodyPr/>
        <a:lstStyle/>
        <a:p>
          <a:r>
            <a:rPr lang="nb-NO"/>
            <a:t>Baklengsplanlegging</a:t>
          </a:r>
          <a:endParaRPr lang="en-US"/>
        </a:p>
      </dgm:t>
    </dgm:pt>
    <dgm:pt modelId="{87E238A6-C889-4E11-A4DE-4E8E67CA2013}" type="parTrans" cxnId="{0264745F-B5C8-4A7C-A2B3-95D3718619AB}">
      <dgm:prSet/>
      <dgm:spPr/>
      <dgm:t>
        <a:bodyPr/>
        <a:lstStyle/>
        <a:p>
          <a:endParaRPr lang="en-US"/>
        </a:p>
      </dgm:t>
    </dgm:pt>
    <dgm:pt modelId="{8E690BB8-7A06-4686-8195-553B95B1A097}" type="sibTrans" cxnId="{0264745F-B5C8-4A7C-A2B3-95D3718619AB}">
      <dgm:prSet/>
      <dgm:spPr/>
      <dgm:t>
        <a:bodyPr/>
        <a:lstStyle/>
        <a:p>
          <a:endParaRPr lang="en-US"/>
        </a:p>
      </dgm:t>
    </dgm:pt>
    <dgm:pt modelId="{4FFE4A95-48F4-4DE7-8FEE-7675025C25C8}" type="pres">
      <dgm:prSet presAssocID="{F2F5051D-3BBE-4641-9F36-48E237BBDA28}" presName="linear" presStyleCnt="0">
        <dgm:presLayoutVars>
          <dgm:animLvl val="lvl"/>
          <dgm:resizeHandles val="exact"/>
        </dgm:presLayoutVars>
      </dgm:prSet>
      <dgm:spPr/>
    </dgm:pt>
    <dgm:pt modelId="{B9E8FC37-9032-4545-A77A-0A088F6DD2A5}" type="pres">
      <dgm:prSet presAssocID="{D2161937-15D3-40BF-9A52-7B333E3B1B1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87E1D33-4BA8-4558-BDCD-ECB411C616A7}" type="pres">
      <dgm:prSet presAssocID="{0E6150AD-3217-4FEF-AF49-CD7118D6BCE8}" presName="spacer" presStyleCnt="0"/>
      <dgm:spPr/>
    </dgm:pt>
    <dgm:pt modelId="{E97AFF95-6AA4-4EDB-8CF6-3ACF553276F7}" type="pres">
      <dgm:prSet presAssocID="{219A66A6-DFA8-4D28-9605-7F1C39B5D70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AED3FC7-7D79-4148-B864-CD240D48395B}" type="pres">
      <dgm:prSet presAssocID="{2AFEC6C1-A4A7-473A-B3EE-C1593B5F7EEF}" presName="spacer" presStyleCnt="0"/>
      <dgm:spPr/>
    </dgm:pt>
    <dgm:pt modelId="{8F708B00-B309-408B-A092-708E0B1B7FA4}" type="pres">
      <dgm:prSet presAssocID="{C668CD6A-BEBB-4ADC-B8EC-23DBDAF3487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8303073-3F67-4121-9384-8D3039DEAD3B}" type="pres">
      <dgm:prSet presAssocID="{DE65A63B-ABB8-41B7-B060-D72083DA94AD}" presName="spacer" presStyleCnt="0"/>
      <dgm:spPr/>
    </dgm:pt>
    <dgm:pt modelId="{DDAD9284-D04B-4966-AC15-5C0AC7F1D4C6}" type="pres">
      <dgm:prSet presAssocID="{18B91B6D-6E2B-4FBA-8C7D-B5A0E24BE8A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C0220A5-7830-4E00-9F45-EC8BD1057605}" type="pres">
      <dgm:prSet presAssocID="{2A19BFD5-4FCF-432B-8455-9317E78E38D1}" presName="spacer" presStyleCnt="0"/>
      <dgm:spPr/>
    </dgm:pt>
    <dgm:pt modelId="{ABA23019-43F4-418C-B324-6E792BA4B97C}" type="pres">
      <dgm:prSet presAssocID="{D02FE301-320F-4EEA-A046-FD86BA0ACA9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8573915-C1A8-4EE3-B9A1-CCEE8C5B0F28}" srcId="{F2F5051D-3BBE-4641-9F36-48E237BBDA28}" destId="{219A66A6-DFA8-4D28-9605-7F1C39B5D702}" srcOrd="1" destOrd="0" parTransId="{0B95CE34-B735-4B1F-9321-393C1799D449}" sibTransId="{2AFEC6C1-A4A7-473A-B3EE-C1593B5F7EEF}"/>
    <dgm:cxn modelId="{0264745F-B5C8-4A7C-A2B3-95D3718619AB}" srcId="{F2F5051D-3BBE-4641-9F36-48E237BBDA28}" destId="{D02FE301-320F-4EEA-A046-FD86BA0ACA9B}" srcOrd="4" destOrd="0" parTransId="{87E238A6-C889-4E11-A4DE-4E8E67CA2013}" sibTransId="{8E690BB8-7A06-4686-8195-553B95B1A097}"/>
    <dgm:cxn modelId="{4FB2BA41-46A0-422B-8EAD-4218ACF189F9}" type="presOf" srcId="{18B91B6D-6E2B-4FBA-8C7D-B5A0E24BE8AE}" destId="{DDAD9284-D04B-4966-AC15-5C0AC7F1D4C6}" srcOrd="0" destOrd="0" presId="urn:microsoft.com/office/officeart/2005/8/layout/vList2"/>
    <dgm:cxn modelId="{5668A04A-E75F-4C98-907F-7803DB393606}" type="presOf" srcId="{D2161937-15D3-40BF-9A52-7B333E3B1B10}" destId="{B9E8FC37-9032-4545-A77A-0A088F6DD2A5}" srcOrd="0" destOrd="0" presId="urn:microsoft.com/office/officeart/2005/8/layout/vList2"/>
    <dgm:cxn modelId="{4E9C4A54-8C47-4244-BB9B-1B915BE33478}" type="presOf" srcId="{219A66A6-DFA8-4D28-9605-7F1C39B5D702}" destId="{E97AFF95-6AA4-4EDB-8CF6-3ACF553276F7}" srcOrd="0" destOrd="0" presId="urn:microsoft.com/office/officeart/2005/8/layout/vList2"/>
    <dgm:cxn modelId="{F5F94C7B-3389-4E0D-B494-36994B4E71D6}" type="presOf" srcId="{F2F5051D-3BBE-4641-9F36-48E237BBDA28}" destId="{4FFE4A95-48F4-4DE7-8FEE-7675025C25C8}" srcOrd="0" destOrd="0" presId="urn:microsoft.com/office/officeart/2005/8/layout/vList2"/>
    <dgm:cxn modelId="{1546897D-34C7-425B-8D7F-FB839107CBD8}" srcId="{F2F5051D-3BBE-4641-9F36-48E237BBDA28}" destId="{C668CD6A-BEBB-4ADC-B8EC-23DBDAF34879}" srcOrd="2" destOrd="0" parTransId="{4047DF69-F128-496F-8A82-F2E593010E7A}" sibTransId="{DE65A63B-ABB8-41B7-B060-D72083DA94AD}"/>
    <dgm:cxn modelId="{B106AD92-CEC8-4ACF-95BF-456C5AA89066}" type="presOf" srcId="{C668CD6A-BEBB-4ADC-B8EC-23DBDAF34879}" destId="{8F708B00-B309-408B-A092-708E0B1B7FA4}" srcOrd="0" destOrd="0" presId="urn:microsoft.com/office/officeart/2005/8/layout/vList2"/>
    <dgm:cxn modelId="{9B0239D1-0D9D-473A-8D25-29003F865413}" srcId="{F2F5051D-3BBE-4641-9F36-48E237BBDA28}" destId="{D2161937-15D3-40BF-9A52-7B333E3B1B10}" srcOrd="0" destOrd="0" parTransId="{2988C948-DB41-4E24-85A7-4B40C4396068}" sibTransId="{0E6150AD-3217-4FEF-AF49-CD7118D6BCE8}"/>
    <dgm:cxn modelId="{6B0394D7-6BCF-4CD0-A7CE-B9A5593094D1}" srcId="{F2F5051D-3BBE-4641-9F36-48E237BBDA28}" destId="{18B91B6D-6E2B-4FBA-8C7D-B5A0E24BE8AE}" srcOrd="3" destOrd="0" parTransId="{22C9EAC6-1C8F-4ED0-BE07-0EC815CF215E}" sibTransId="{2A19BFD5-4FCF-432B-8455-9317E78E38D1}"/>
    <dgm:cxn modelId="{B8C3ECFD-EFF8-4790-88A2-F615D64F448C}" type="presOf" srcId="{D02FE301-320F-4EEA-A046-FD86BA0ACA9B}" destId="{ABA23019-43F4-418C-B324-6E792BA4B97C}" srcOrd="0" destOrd="0" presId="urn:microsoft.com/office/officeart/2005/8/layout/vList2"/>
    <dgm:cxn modelId="{9DC81FE5-7440-451F-9DC0-0277E788F0F6}" type="presParOf" srcId="{4FFE4A95-48F4-4DE7-8FEE-7675025C25C8}" destId="{B9E8FC37-9032-4545-A77A-0A088F6DD2A5}" srcOrd="0" destOrd="0" presId="urn:microsoft.com/office/officeart/2005/8/layout/vList2"/>
    <dgm:cxn modelId="{3CCA1AD7-73CB-41F3-9EF7-6149F927902D}" type="presParOf" srcId="{4FFE4A95-48F4-4DE7-8FEE-7675025C25C8}" destId="{187E1D33-4BA8-4558-BDCD-ECB411C616A7}" srcOrd="1" destOrd="0" presId="urn:microsoft.com/office/officeart/2005/8/layout/vList2"/>
    <dgm:cxn modelId="{B1B68FBA-AE52-4F49-A6E0-B58924986901}" type="presParOf" srcId="{4FFE4A95-48F4-4DE7-8FEE-7675025C25C8}" destId="{E97AFF95-6AA4-4EDB-8CF6-3ACF553276F7}" srcOrd="2" destOrd="0" presId="urn:microsoft.com/office/officeart/2005/8/layout/vList2"/>
    <dgm:cxn modelId="{667277C7-C651-4392-AC3F-92E913EC3337}" type="presParOf" srcId="{4FFE4A95-48F4-4DE7-8FEE-7675025C25C8}" destId="{FAED3FC7-7D79-4148-B864-CD240D48395B}" srcOrd="3" destOrd="0" presId="urn:microsoft.com/office/officeart/2005/8/layout/vList2"/>
    <dgm:cxn modelId="{F7E369CA-A409-42B4-BF1E-88DB65EC927D}" type="presParOf" srcId="{4FFE4A95-48F4-4DE7-8FEE-7675025C25C8}" destId="{8F708B00-B309-408B-A092-708E0B1B7FA4}" srcOrd="4" destOrd="0" presId="urn:microsoft.com/office/officeart/2005/8/layout/vList2"/>
    <dgm:cxn modelId="{FC583916-3296-40BA-8F3B-6B89F3CCB2B6}" type="presParOf" srcId="{4FFE4A95-48F4-4DE7-8FEE-7675025C25C8}" destId="{18303073-3F67-4121-9384-8D3039DEAD3B}" srcOrd="5" destOrd="0" presId="urn:microsoft.com/office/officeart/2005/8/layout/vList2"/>
    <dgm:cxn modelId="{C07EBECD-E2CF-4B18-B401-D848235FA38A}" type="presParOf" srcId="{4FFE4A95-48F4-4DE7-8FEE-7675025C25C8}" destId="{DDAD9284-D04B-4966-AC15-5C0AC7F1D4C6}" srcOrd="6" destOrd="0" presId="urn:microsoft.com/office/officeart/2005/8/layout/vList2"/>
    <dgm:cxn modelId="{C33716E5-0AB9-4881-B0F2-7FDB01453A40}" type="presParOf" srcId="{4FFE4A95-48F4-4DE7-8FEE-7675025C25C8}" destId="{BC0220A5-7830-4E00-9F45-EC8BD1057605}" srcOrd="7" destOrd="0" presId="urn:microsoft.com/office/officeart/2005/8/layout/vList2"/>
    <dgm:cxn modelId="{AB1C4E8F-AFF0-4829-91C1-7126EEA651E2}" type="presParOf" srcId="{4FFE4A95-48F4-4DE7-8FEE-7675025C25C8}" destId="{ABA23019-43F4-418C-B324-6E792BA4B97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68A3CF-D9EB-457B-9A86-910BB035B40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8FA8969-1FFE-441D-B43A-F128AF94FB8E}">
      <dgm:prSet/>
      <dgm:spPr/>
      <dgm:t>
        <a:bodyPr/>
        <a:lstStyle/>
        <a:p>
          <a:r>
            <a:rPr lang="nb-NO"/>
            <a:t>Elevene skal involveres i sitt eget læringsarbeid - egenvurdering</a:t>
          </a:r>
          <a:endParaRPr lang="en-US"/>
        </a:p>
      </dgm:t>
    </dgm:pt>
    <dgm:pt modelId="{80776904-0076-4E01-BDB1-348DDAF7D0D1}" type="parTrans" cxnId="{27B427C5-2D02-436B-BDDF-A905A8031598}">
      <dgm:prSet/>
      <dgm:spPr/>
      <dgm:t>
        <a:bodyPr/>
        <a:lstStyle/>
        <a:p>
          <a:endParaRPr lang="en-US"/>
        </a:p>
      </dgm:t>
    </dgm:pt>
    <dgm:pt modelId="{268EB444-BE61-495B-9A9F-23A164EA2998}" type="sibTrans" cxnId="{27B427C5-2D02-436B-BDDF-A905A8031598}">
      <dgm:prSet/>
      <dgm:spPr/>
      <dgm:t>
        <a:bodyPr/>
        <a:lstStyle/>
        <a:p>
          <a:endParaRPr lang="en-US"/>
        </a:p>
      </dgm:t>
    </dgm:pt>
    <dgm:pt modelId="{B22EACE4-94F6-4E92-9068-DA35EAC82125}">
      <dgm:prSet/>
      <dgm:spPr/>
      <dgm:t>
        <a:bodyPr/>
        <a:lstStyle/>
        <a:p>
          <a:r>
            <a:rPr lang="nb-NO"/>
            <a:t>Elevene skal forstå hva de skal lære og hva som forventes av dem</a:t>
          </a:r>
          <a:endParaRPr lang="en-US"/>
        </a:p>
      </dgm:t>
    </dgm:pt>
    <dgm:pt modelId="{8F43ADDC-2B85-426F-A789-80F6B773E20C}" type="parTrans" cxnId="{8C7DD224-4947-4748-8901-455E33748A76}">
      <dgm:prSet/>
      <dgm:spPr/>
      <dgm:t>
        <a:bodyPr/>
        <a:lstStyle/>
        <a:p>
          <a:endParaRPr lang="en-US"/>
        </a:p>
      </dgm:t>
    </dgm:pt>
    <dgm:pt modelId="{7AE0CC7C-1985-4650-BCC2-84DF8DFE7DCD}" type="sibTrans" cxnId="{8C7DD224-4947-4748-8901-455E33748A76}">
      <dgm:prSet/>
      <dgm:spPr/>
      <dgm:t>
        <a:bodyPr/>
        <a:lstStyle/>
        <a:p>
          <a:endParaRPr lang="en-US"/>
        </a:p>
      </dgm:t>
    </dgm:pt>
    <dgm:pt modelId="{DDF0CE52-6615-47E8-BAC2-FC28434348C4}">
      <dgm:prSet/>
      <dgm:spPr/>
      <dgm:t>
        <a:bodyPr/>
        <a:lstStyle/>
        <a:p>
          <a:r>
            <a:rPr lang="nb-NO"/>
            <a:t>Elevene skal ha tilbakemelding på kvaliteten på arbeidet sitt</a:t>
          </a:r>
          <a:endParaRPr lang="en-US"/>
        </a:p>
      </dgm:t>
    </dgm:pt>
    <dgm:pt modelId="{46192829-10D7-4E2F-AD3F-BCB25D10A69C}" type="parTrans" cxnId="{E0A54206-05F9-4AD3-9CC5-C11B32B0AA36}">
      <dgm:prSet/>
      <dgm:spPr/>
      <dgm:t>
        <a:bodyPr/>
        <a:lstStyle/>
        <a:p>
          <a:endParaRPr lang="en-US"/>
        </a:p>
      </dgm:t>
    </dgm:pt>
    <dgm:pt modelId="{D7E5DC23-0DA2-4DEA-9943-88E11DAAAAA4}" type="sibTrans" cxnId="{E0A54206-05F9-4AD3-9CC5-C11B32B0AA36}">
      <dgm:prSet/>
      <dgm:spPr/>
      <dgm:t>
        <a:bodyPr/>
        <a:lstStyle/>
        <a:p>
          <a:endParaRPr lang="en-US"/>
        </a:p>
      </dgm:t>
    </dgm:pt>
    <dgm:pt modelId="{DFFBDAF9-592A-462A-84F0-9397E665AF34}">
      <dgm:prSet/>
      <dgm:spPr/>
      <dgm:t>
        <a:bodyPr/>
        <a:lstStyle/>
        <a:p>
          <a:r>
            <a:rPr lang="nb-NO"/>
            <a:t>Elevene skal ha råd til forbedringer</a:t>
          </a:r>
          <a:endParaRPr lang="en-US"/>
        </a:p>
      </dgm:t>
    </dgm:pt>
    <dgm:pt modelId="{84A830FC-162C-4835-9868-D31DC0709CC5}" type="parTrans" cxnId="{C8E49EC4-C2D6-490C-A30B-AF3F45F237DE}">
      <dgm:prSet/>
      <dgm:spPr/>
      <dgm:t>
        <a:bodyPr/>
        <a:lstStyle/>
        <a:p>
          <a:endParaRPr lang="en-US"/>
        </a:p>
      </dgm:t>
    </dgm:pt>
    <dgm:pt modelId="{272B3DFF-A37B-4A19-9594-A1D9F7F0143D}" type="sibTrans" cxnId="{C8E49EC4-C2D6-490C-A30B-AF3F45F237DE}">
      <dgm:prSet/>
      <dgm:spPr/>
      <dgm:t>
        <a:bodyPr/>
        <a:lstStyle/>
        <a:p>
          <a:endParaRPr lang="en-US"/>
        </a:p>
      </dgm:t>
    </dgm:pt>
    <dgm:pt modelId="{83FF33C3-A339-4A48-8A49-F45895F5E069}" type="pres">
      <dgm:prSet presAssocID="{1268A3CF-D9EB-457B-9A86-910BB035B402}" presName="matrix" presStyleCnt="0">
        <dgm:presLayoutVars>
          <dgm:chMax val="1"/>
          <dgm:dir/>
          <dgm:resizeHandles val="exact"/>
        </dgm:presLayoutVars>
      </dgm:prSet>
      <dgm:spPr/>
    </dgm:pt>
    <dgm:pt modelId="{9E418640-5C2E-4B17-834E-E0D7AFB7BC63}" type="pres">
      <dgm:prSet presAssocID="{1268A3CF-D9EB-457B-9A86-910BB035B402}" presName="diamond" presStyleLbl="bgShp" presStyleIdx="0" presStyleCnt="1"/>
      <dgm:spPr/>
    </dgm:pt>
    <dgm:pt modelId="{7B5240F5-8CB0-43CA-BD77-2B75E7890DDE}" type="pres">
      <dgm:prSet presAssocID="{1268A3CF-D9EB-457B-9A86-910BB035B40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0B1D847-DF99-4293-A243-C37EBDA736C2}" type="pres">
      <dgm:prSet presAssocID="{1268A3CF-D9EB-457B-9A86-910BB035B40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BA9BBE2-8AB0-435A-8769-4318196FEB3B}" type="pres">
      <dgm:prSet presAssocID="{1268A3CF-D9EB-457B-9A86-910BB035B40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15C5143-2EFE-45AC-A6CC-A99D882F3C2A}" type="pres">
      <dgm:prSet presAssocID="{1268A3CF-D9EB-457B-9A86-910BB035B40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0A54206-05F9-4AD3-9CC5-C11B32B0AA36}" srcId="{1268A3CF-D9EB-457B-9A86-910BB035B402}" destId="{DDF0CE52-6615-47E8-BAC2-FC28434348C4}" srcOrd="2" destOrd="0" parTransId="{46192829-10D7-4E2F-AD3F-BCB25D10A69C}" sibTransId="{D7E5DC23-0DA2-4DEA-9943-88E11DAAAAA4}"/>
    <dgm:cxn modelId="{8C7DD224-4947-4748-8901-455E33748A76}" srcId="{1268A3CF-D9EB-457B-9A86-910BB035B402}" destId="{B22EACE4-94F6-4E92-9068-DA35EAC82125}" srcOrd="1" destOrd="0" parTransId="{8F43ADDC-2B85-426F-A789-80F6B773E20C}" sibTransId="{7AE0CC7C-1985-4650-BCC2-84DF8DFE7DCD}"/>
    <dgm:cxn modelId="{3B8E3837-B463-4349-A6CA-2763B2970EC7}" type="presOf" srcId="{F8FA8969-1FFE-441D-B43A-F128AF94FB8E}" destId="{7B5240F5-8CB0-43CA-BD77-2B75E7890DDE}" srcOrd="0" destOrd="0" presId="urn:microsoft.com/office/officeart/2005/8/layout/matrix3"/>
    <dgm:cxn modelId="{D6CBEA47-E566-4D7B-A2B5-48C59E67A676}" type="presOf" srcId="{1268A3CF-D9EB-457B-9A86-910BB035B402}" destId="{83FF33C3-A339-4A48-8A49-F45895F5E069}" srcOrd="0" destOrd="0" presId="urn:microsoft.com/office/officeart/2005/8/layout/matrix3"/>
    <dgm:cxn modelId="{9E3DE6A3-E666-40CB-AAA2-38026E76EF99}" type="presOf" srcId="{B22EACE4-94F6-4E92-9068-DA35EAC82125}" destId="{90B1D847-DF99-4293-A243-C37EBDA736C2}" srcOrd="0" destOrd="0" presId="urn:microsoft.com/office/officeart/2005/8/layout/matrix3"/>
    <dgm:cxn modelId="{6C7345BC-3F3D-44E7-8F80-4681201251F2}" type="presOf" srcId="{DDF0CE52-6615-47E8-BAC2-FC28434348C4}" destId="{3BA9BBE2-8AB0-435A-8769-4318196FEB3B}" srcOrd="0" destOrd="0" presId="urn:microsoft.com/office/officeart/2005/8/layout/matrix3"/>
    <dgm:cxn modelId="{C8E49EC4-C2D6-490C-A30B-AF3F45F237DE}" srcId="{1268A3CF-D9EB-457B-9A86-910BB035B402}" destId="{DFFBDAF9-592A-462A-84F0-9397E665AF34}" srcOrd="3" destOrd="0" parTransId="{84A830FC-162C-4835-9868-D31DC0709CC5}" sibTransId="{272B3DFF-A37B-4A19-9594-A1D9F7F0143D}"/>
    <dgm:cxn modelId="{27B427C5-2D02-436B-BDDF-A905A8031598}" srcId="{1268A3CF-D9EB-457B-9A86-910BB035B402}" destId="{F8FA8969-1FFE-441D-B43A-F128AF94FB8E}" srcOrd="0" destOrd="0" parTransId="{80776904-0076-4E01-BDB1-348DDAF7D0D1}" sibTransId="{268EB444-BE61-495B-9A9F-23A164EA2998}"/>
    <dgm:cxn modelId="{1101B3D2-36D9-4FCA-88A6-4659CB5F623E}" type="presOf" srcId="{DFFBDAF9-592A-462A-84F0-9397E665AF34}" destId="{A15C5143-2EFE-45AC-A6CC-A99D882F3C2A}" srcOrd="0" destOrd="0" presId="urn:microsoft.com/office/officeart/2005/8/layout/matrix3"/>
    <dgm:cxn modelId="{C7524A03-69D1-42FE-97BB-9E8968EE04EB}" type="presParOf" srcId="{83FF33C3-A339-4A48-8A49-F45895F5E069}" destId="{9E418640-5C2E-4B17-834E-E0D7AFB7BC63}" srcOrd="0" destOrd="0" presId="urn:microsoft.com/office/officeart/2005/8/layout/matrix3"/>
    <dgm:cxn modelId="{30762EAE-87ED-4F4E-8248-1698B950415D}" type="presParOf" srcId="{83FF33C3-A339-4A48-8A49-F45895F5E069}" destId="{7B5240F5-8CB0-43CA-BD77-2B75E7890DDE}" srcOrd="1" destOrd="0" presId="urn:microsoft.com/office/officeart/2005/8/layout/matrix3"/>
    <dgm:cxn modelId="{19D362DA-3652-4470-9831-4CEDB3CD9291}" type="presParOf" srcId="{83FF33C3-A339-4A48-8A49-F45895F5E069}" destId="{90B1D847-DF99-4293-A243-C37EBDA736C2}" srcOrd="2" destOrd="0" presId="urn:microsoft.com/office/officeart/2005/8/layout/matrix3"/>
    <dgm:cxn modelId="{D5558C61-FC48-4F60-80B1-880ED017C63E}" type="presParOf" srcId="{83FF33C3-A339-4A48-8A49-F45895F5E069}" destId="{3BA9BBE2-8AB0-435A-8769-4318196FEB3B}" srcOrd="3" destOrd="0" presId="urn:microsoft.com/office/officeart/2005/8/layout/matrix3"/>
    <dgm:cxn modelId="{FF4D5756-D1C5-4102-B028-FFEF9E05DE51}" type="presParOf" srcId="{83FF33C3-A339-4A48-8A49-F45895F5E069}" destId="{A15C5143-2EFE-45AC-A6CC-A99D882F3C2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3697D1-2B87-4864-AB00-271500B08FB4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0ED6A1-2827-4A9D-85F2-94162D660E7F}">
      <dgm:prSet/>
      <dgm:spPr/>
      <dgm:t>
        <a:bodyPr/>
        <a:lstStyle/>
        <a:p>
          <a:r>
            <a:rPr lang="nb-NO"/>
            <a:t>Vi gir IKKE karakterer underveis</a:t>
          </a:r>
          <a:endParaRPr lang="en-US"/>
        </a:p>
      </dgm:t>
    </dgm:pt>
    <dgm:pt modelId="{A0ACB03C-E723-46FE-96DA-9CA0E81AD175}" type="parTrans" cxnId="{691F67CF-DDFC-45DF-86B5-C6BAC1964393}">
      <dgm:prSet/>
      <dgm:spPr/>
      <dgm:t>
        <a:bodyPr/>
        <a:lstStyle/>
        <a:p>
          <a:endParaRPr lang="en-US"/>
        </a:p>
      </dgm:t>
    </dgm:pt>
    <dgm:pt modelId="{6AB60117-6E39-4185-BF7F-7769BF7DAE47}" type="sibTrans" cxnId="{691F67CF-DDFC-45DF-86B5-C6BAC1964393}">
      <dgm:prSet/>
      <dgm:spPr/>
      <dgm:t>
        <a:bodyPr/>
        <a:lstStyle/>
        <a:p>
          <a:endParaRPr lang="en-US"/>
        </a:p>
      </dgm:t>
    </dgm:pt>
    <dgm:pt modelId="{4915A2CA-8324-4AC4-94AD-2E278B642B33}">
      <dgm:prSet/>
      <dgm:spPr/>
      <dgm:t>
        <a:bodyPr/>
        <a:lstStyle/>
        <a:p>
          <a:r>
            <a:rPr lang="nb-NO"/>
            <a:t>Elevene skal ha tilbakemelding på kvaliteten på arbeidet sitt</a:t>
          </a:r>
          <a:endParaRPr lang="en-US"/>
        </a:p>
      </dgm:t>
    </dgm:pt>
    <dgm:pt modelId="{1F4D234E-1CFD-4C1D-AF41-1DCE177E383F}" type="parTrans" cxnId="{60457585-B357-4104-8FBB-CFDCD9FF2340}">
      <dgm:prSet/>
      <dgm:spPr/>
      <dgm:t>
        <a:bodyPr/>
        <a:lstStyle/>
        <a:p>
          <a:endParaRPr lang="en-US"/>
        </a:p>
      </dgm:t>
    </dgm:pt>
    <dgm:pt modelId="{9E022BBC-038B-4410-957F-F51187959D69}" type="sibTrans" cxnId="{60457585-B357-4104-8FBB-CFDCD9FF2340}">
      <dgm:prSet/>
      <dgm:spPr/>
      <dgm:t>
        <a:bodyPr/>
        <a:lstStyle/>
        <a:p>
          <a:endParaRPr lang="en-US"/>
        </a:p>
      </dgm:t>
    </dgm:pt>
    <dgm:pt modelId="{355B4FCF-4293-4F9E-8E8A-54C29D128420}">
      <dgm:prSet/>
      <dgm:spPr/>
      <dgm:t>
        <a:bodyPr/>
        <a:lstStyle/>
        <a:p>
          <a:r>
            <a:rPr lang="nb-NO"/>
            <a:t>Elevene skal ha råd til forbedringer, framovermeldinger</a:t>
          </a:r>
          <a:endParaRPr lang="en-US"/>
        </a:p>
      </dgm:t>
    </dgm:pt>
    <dgm:pt modelId="{9AD2C91C-E71C-4604-B48D-5C04C872CFB2}" type="parTrans" cxnId="{4D7CF7DE-8B9F-41A4-BDE8-04695F1FAA53}">
      <dgm:prSet/>
      <dgm:spPr/>
      <dgm:t>
        <a:bodyPr/>
        <a:lstStyle/>
        <a:p>
          <a:endParaRPr lang="en-US"/>
        </a:p>
      </dgm:t>
    </dgm:pt>
    <dgm:pt modelId="{4E60FD67-16B6-4109-A22B-EFCB576A13F9}" type="sibTrans" cxnId="{4D7CF7DE-8B9F-41A4-BDE8-04695F1FAA53}">
      <dgm:prSet/>
      <dgm:spPr/>
      <dgm:t>
        <a:bodyPr/>
        <a:lstStyle/>
        <a:p>
          <a:endParaRPr lang="en-US"/>
        </a:p>
      </dgm:t>
    </dgm:pt>
    <dgm:pt modelId="{9AF326D2-AF54-40AA-9DCA-689D5E89CAC9}">
      <dgm:prSet/>
      <dgm:spPr/>
      <dgm:t>
        <a:bodyPr/>
        <a:lstStyle/>
        <a:p>
          <a:r>
            <a:rPr lang="nb-NO"/>
            <a:t>Noen ganger skriftlig og noen ganger muntlig</a:t>
          </a:r>
          <a:endParaRPr lang="en-US"/>
        </a:p>
      </dgm:t>
    </dgm:pt>
    <dgm:pt modelId="{EBAD3330-688F-49BF-BC63-F3624D652DB4}" type="parTrans" cxnId="{2330C6B6-AD52-41E0-86CD-18B2D072E836}">
      <dgm:prSet/>
      <dgm:spPr/>
      <dgm:t>
        <a:bodyPr/>
        <a:lstStyle/>
        <a:p>
          <a:endParaRPr lang="en-US"/>
        </a:p>
      </dgm:t>
    </dgm:pt>
    <dgm:pt modelId="{9D3E7D8C-11FF-48EA-949F-301756203761}" type="sibTrans" cxnId="{2330C6B6-AD52-41E0-86CD-18B2D072E836}">
      <dgm:prSet/>
      <dgm:spPr/>
      <dgm:t>
        <a:bodyPr/>
        <a:lstStyle/>
        <a:p>
          <a:endParaRPr lang="en-US"/>
        </a:p>
      </dgm:t>
    </dgm:pt>
    <dgm:pt modelId="{101ACE2A-0316-45D6-A626-D348D9E817D2}" type="pres">
      <dgm:prSet presAssocID="{283697D1-2B87-4864-AB00-271500B08FB4}" presName="matrix" presStyleCnt="0">
        <dgm:presLayoutVars>
          <dgm:chMax val="1"/>
          <dgm:dir/>
          <dgm:resizeHandles val="exact"/>
        </dgm:presLayoutVars>
      </dgm:prSet>
      <dgm:spPr/>
    </dgm:pt>
    <dgm:pt modelId="{AACF0D00-DB7D-43D8-A282-1CC4E7662531}" type="pres">
      <dgm:prSet presAssocID="{283697D1-2B87-4864-AB00-271500B08FB4}" presName="diamond" presStyleLbl="bgShp" presStyleIdx="0" presStyleCnt="1"/>
      <dgm:spPr/>
    </dgm:pt>
    <dgm:pt modelId="{F8987D31-4A7E-43D4-B43A-03FFCECDE7E0}" type="pres">
      <dgm:prSet presAssocID="{283697D1-2B87-4864-AB00-271500B08FB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869D026-92F8-4B01-B282-5EDF6D48F456}" type="pres">
      <dgm:prSet presAssocID="{283697D1-2B87-4864-AB00-271500B08FB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64EC4F-952D-4ED1-B5FA-A801C6D08E2E}" type="pres">
      <dgm:prSet presAssocID="{283697D1-2B87-4864-AB00-271500B08FB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93002B2-E551-41AE-A161-C5CE6C6773BB}" type="pres">
      <dgm:prSet presAssocID="{283697D1-2B87-4864-AB00-271500B08FB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30DC52D-4DC0-4ACA-A032-494AB2FFF12A}" type="presOf" srcId="{4915A2CA-8324-4AC4-94AD-2E278B642B33}" destId="{0869D026-92F8-4B01-B282-5EDF6D48F456}" srcOrd="0" destOrd="0" presId="urn:microsoft.com/office/officeart/2005/8/layout/matrix3"/>
    <dgm:cxn modelId="{3427707D-5F60-4F20-B8A4-697F31882A36}" type="presOf" srcId="{355B4FCF-4293-4F9E-8E8A-54C29D128420}" destId="{B064EC4F-952D-4ED1-B5FA-A801C6D08E2E}" srcOrd="0" destOrd="0" presId="urn:microsoft.com/office/officeart/2005/8/layout/matrix3"/>
    <dgm:cxn modelId="{60457585-B357-4104-8FBB-CFDCD9FF2340}" srcId="{283697D1-2B87-4864-AB00-271500B08FB4}" destId="{4915A2CA-8324-4AC4-94AD-2E278B642B33}" srcOrd="1" destOrd="0" parTransId="{1F4D234E-1CFD-4C1D-AF41-1DCE177E383F}" sibTransId="{9E022BBC-038B-4410-957F-F51187959D69}"/>
    <dgm:cxn modelId="{D5E5CB91-E0D3-46F4-9798-B2B640CA50CF}" type="presOf" srcId="{283697D1-2B87-4864-AB00-271500B08FB4}" destId="{101ACE2A-0316-45D6-A626-D348D9E817D2}" srcOrd="0" destOrd="0" presId="urn:microsoft.com/office/officeart/2005/8/layout/matrix3"/>
    <dgm:cxn modelId="{65F89CA6-151C-4107-A4B0-DABB16B3E703}" type="presOf" srcId="{9AF326D2-AF54-40AA-9DCA-689D5E89CAC9}" destId="{B93002B2-E551-41AE-A161-C5CE6C6773BB}" srcOrd="0" destOrd="0" presId="urn:microsoft.com/office/officeart/2005/8/layout/matrix3"/>
    <dgm:cxn modelId="{2330C6B6-AD52-41E0-86CD-18B2D072E836}" srcId="{283697D1-2B87-4864-AB00-271500B08FB4}" destId="{9AF326D2-AF54-40AA-9DCA-689D5E89CAC9}" srcOrd="3" destOrd="0" parTransId="{EBAD3330-688F-49BF-BC63-F3624D652DB4}" sibTransId="{9D3E7D8C-11FF-48EA-949F-301756203761}"/>
    <dgm:cxn modelId="{691F67CF-DDFC-45DF-86B5-C6BAC1964393}" srcId="{283697D1-2B87-4864-AB00-271500B08FB4}" destId="{B30ED6A1-2827-4A9D-85F2-94162D660E7F}" srcOrd="0" destOrd="0" parTransId="{A0ACB03C-E723-46FE-96DA-9CA0E81AD175}" sibTransId="{6AB60117-6E39-4185-BF7F-7769BF7DAE47}"/>
    <dgm:cxn modelId="{4D7CF7DE-8B9F-41A4-BDE8-04695F1FAA53}" srcId="{283697D1-2B87-4864-AB00-271500B08FB4}" destId="{355B4FCF-4293-4F9E-8E8A-54C29D128420}" srcOrd="2" destOrd="0" parTransId="{9AD2C91C-E71C-4604-B48D-5C04C872CFB2}" sibTransId="{4E60FD67-16B6-4109-A22B-EFCB576A13F9}"/>
    <dgm:cxn modelId="{0C4D9BED-F28C-4403-B018-CD8A1565D399}" type="presOf" srcId="{B30ED6A1-2827-4A9D-85F2-94162D660E7F}" destId="{F8987D31-4A7E-43D4-B43A-03FFCECDE7E0}" srcOrd="0" destOrd="0" presId="urn:microsoft.com/office/officeart/2005/8/layout/matrix3"/>
    <dgm:cxn modelId="{03C1C200-B6CB-4263-AC41-627EB0A30FCD}" type="presParOf" srcId="{101ACE2A-0316-45D6-A626-D348D9E817D2}" destId="{AACF0D00-DB7D-43D8-A282-1CC4E7662531}" srcOrd="0" destOrd="0" presId="urn:microsoft.com/office/officeart/2005/8/layout/matrix3"/>
    <dgm:cxn modelId="{5D8D0E8B-3025-48FD-9A8A-63F8F030326D}" type="presParOf" srcId="{101ACE2A-0316-45D6-A626-D348D9E817D2}" destId="{F8987D31-4A7E-43D4-B43A-03FFCECDE7E0}" srcOrd="1" destOrd="0" presId="urn:microsoft.com/office/officeart/2005/8/layout/matrix3"/>
    <dgm:cxn modelId="{49165516-2497-49D2-8740-D2302EF3DA07}" type="presParOf" srcId="{101ACE2A-0316-45D6-A626-D348D9E817D2}" destId="{0869D026-92F8-4B01-B282-5EDF6D48F456}" srcOrd="2" destOrd="0" presId="urn:microsoft.com/office/officeart/2005/8/layout/matrix3"/>
    <dgm:cxn modelId="{6BAEDCE5-296F-407C-9604-A26720001839}" type="presParOf" srcId="{101ACE2A-0316-45D6-A626-D348D9E817D2}" destId="{B064EC4F-952D-4ED1-B5FA-A801C6D08E2E}" srcOrd="3" destOrd="0" presId="urn:microsoft.com/office/officeart/2005/8/layout/matrix3"/>
    <dgm:cxn modelId="{5742DC22-0BB1-48E0-888A-E3BA884AAC97}" type="presParOf" srcId="{101ACE2A-0316-45D6-A626-D348D9E817D2}" destId="{B93002B2-E551-41AE-A161-C5CE6C6773B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8FC37-9032-4545-A77A-0A088F6DD2A5}">
      <dsp:nvSpPr>
        <dsp:cNvPr id="0" name=""/>
        <dsp:cNvSpPr/>
      </dsp:nvSpPr>
      <dsp:spPr>
        <a:xfrm>
          <a:off x="0" y="20448"/>
          <a:ext cx="5257800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Vurdering</a:t>
          </a:r>
          <a:endParaRPr lang="en-US" sz="2600" kern="1200"/>
        </a:p>
      </dsp:txBody>
      <dsp:txXfrm>
        <a:off x="50420" y="70868"/>
        <a:ext cx="5156960" cy="932014"/>
      </dsp:txXfrm>
    </dsp:sp>
    <dsp:sp modelId="{E97AFF95-6AA4-4EDB-8CF6-3ACF553276F7}">
      <dsp:nvSpPr>
        <dsp:cNvPr id="0" name=""/>
        <dsp:cNvSpPr/>
      </dsp:nvSpPr>
      <dsp:spPr>
        <a:xfrm>
          <a:off x="0" y="1128182"/>
          <a:ext cx="5257800" cy="103285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Karakterfri vurdering (også på orden og adferd)</a:t>
          </a:r>
          <a:endParaRPr lang="en-US" sz="2600" kern="1200"/>
        </a:p>
      </dsp:txBody>
      <dsp:txXfrm>
        <a:off x="50420" y="1178602"/>
        <a:ext cx="5156960" cy="932014"/>
      </dsp:txXfrm>
    </dsp:sp>
    <dsp:sp modelId="{8F708B00-B309-408B-A092-708E0B1B7FA4}">
      <dsp:nvSpPr>
        <dsp:cNvPr id="0" name=""/>
        <dsp:cNvSpPr/>
      </dsp:nvSpPr>
      <dsp:spPr>
        <a:xfrm>
          <a:off x="0" y="2235916"/>
          <a:ext cx="5257800" cy="103285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Forståelse av kompetansebegreper</a:t>
          </a:r>
          <a:endParaRPr lang="en-US" sz="2600" kern="1200"/>
        </a:p>
      </dsp:txBody>
      <dsp:txXfrm>
        <a:off x="50420" y="2286336"/>
        <a:ext cx="5156960" cy="932014"/>
      </dsp:txXfrm>
    </dsp:sp>
    <dsp:sp modelId="{DDAD9284-D04B-4966-AC15-5C0AC7F1D4C6}">
      <dsp:nvSpPr>
        <dsp:cNvPr id="0" name=""/>
        <dsp:cNvSpPr/>
      </dsp:nvSpPr>
      <dsp:spPr>
        <a:xfrm>
          <a:off x="0" y="3343651"/>
          <a:ext cx="5257800" cy="103285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Fagfornyelsen (her er 10. trinn litt i utakt med resten)</a:t>
          </a:r>
          <a:endParaRPr lang="en-US" sz="2600" kern="1200"/>
        </a:p>
      </dsp:txBody>
      <dsp:txXfrm>
        <a:off x="50420" y="3394071"/>
        <a:ext cx="5156960" cy="932014"/>
      </dsp:txXfrm>
    </dsp:sp>
    <dsp:sp modelId="{ABA23019-43F4-418C-B324-6E792BA4B97C}">
      <dsp:nvSpPr>
        <dsp:cNvPr id="0" name=""/>
        <dsp:cNvSpPr/>
      </dsp:nvSpPr>
      <dsp:spPr>
        <a:xfrm>
          <a:off x="0" y="4451385"/>
          <a:ext cx="5257800" cy="10328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600" kern="1200"/>
            <a:t>Baklengsplanlegging</a:t>
          </a:r>
          <a:endParaRPr lang="en-US" sz="2600" kern="1200"/>
        </a:p>
      </dsp:txBody>
      <dsp:txXfrm>
        <a:off x="50420" y="4501805"/>
        <a:ext cx="5156960" cy="932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18640-5C2E-4B17-834E-E0D7AFB7BC63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240F5-8CB0-43CA-BD77-2B75E7890DDE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Elevene skal involveres i sitt eget læringsarbeid - egenvurdering</a:t>
          </a:r>
          <a:endParaRPr lang="en-US" sz="2100" kern="1200"/>
        </a:p>
      </dsp:txBody>
      <dsp:txXfrm>
        <a:off x="1007221" y="627745"/>
        <a:ext cx="1937228" cy="1937228"/>
      </dsp:txXfrm>
    </dsp:sp>
    <dsp:sp modelId="{90B1D847-DF99-4293-A243-C37EBDA736C2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Elevene skal forstå hva de skal lære og hva som forventes av dem</a:t>
          </a:r>
          <a:endParaRPr lang="en-US" sz="2100" kern="1200"/>
        </a:p>
      </dsp:txBody>
      <dsp:txXfrm>
        <a:off x="3319190" y="627745"/>
        <a:ext cx="1937228" cy="1937228"/>
      </dsp:txXfrm>
    </dsp:sp>
    <dsp:sp modelId="{3BA9BBE2-8AB0-435A-8769-4318196FEB3B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Elevene skal ha tilbakemelding på kvaliteten på arbeidet sitt</a:t>
          </a:r>
          <a:endParaRPr lang="en-US" sz="2100" kern="1200"/>
        </a:p>
      </dsp:txBody>
      <dsp:txXfrm>
        <a:off x="1007221" y="2939714"/>
        <a:ext cx="1937228" cy="1937228"/>
      </dsp:txXfrm>
    </dsp:sp>
    <dsp:sp modelId="{A15C5143-2EFE-45AC-A6CC-A99D882F3C2A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Elevene skal ha råd til forbedringer</a:t>
          </a:r>
          <a:endParaRPr lang="en-US" sz="2100" kern="1200"/>
        </a:p>
      </dsp:txBody>
      <dsp:txXfrm>
        <a:off x="3319190" y="2939714"/>
        <a:ext cx="1937228" cy="19372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F0D00-DB7D-43D8-A282-1CC4E7662531}">
      <dsp:nvSpPr>
        <dsp:cNvPr id="0" name=""/>
        <dsp:cNvSpPr/>
      </dsp:nvSpPr>
      <dsp:spPr>
        <a:xfrm>
          <a:off x="672633" y="0"/>
          <a:ext cx="5243992" cy="5243992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87D31-4A7E-43D4-B43A-03FFCECDE7E0}">
      <dsp:nvSpPr>
        <dsp:cNvPr id="0" name=""/>
        <dsp:cNvSpPr/>
      </dsp:nvSpPr>
      <dsp:spPr>
        <a:xfrm>
          <a:off x="1170812" y="498179"/>
          <a:ext cx="2045157" cy="20451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Vi gir IKKE karakterer underveis</a:t>
          </a:r>
          <a:endParaRPr lang="en-US" sz="1700" kern="1200"/>
        </a:p>
      </dsp:txBody>
      <dsp:txXfrm>
        <a:off x="1270648" y="598015"/>
        <a:ext cx="1845485" cy="1845485"/>
      </dsp:txXfrm>
    </dsp:sp>
    <dsp:sp modelId="{0869D026-92F8-4B01-B282-5EDF6D48F456}">
      <dsp:nvSpPr>
        <dsp:cNvPr id="0" name=""/>
        <dsp:cNvSpPr/>
      </dsp:nvSpPr>
      <dsp:spPr>
        <a:xfrm>
          <a:off x="3373289" y="498179"/>
          <a:ext cx="2045157" cy="20451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Elevene skal ha tilbakemelding på kvaliteten på arbeidet sitt</a:t>
          </a:r>
          <a:endParaRPr lang="en-US" sz="1700" kern="1200"/>
        </a:p>
      </dsp:txBody>
      <dsp:txXfrm>
        <a:off x="3473125" y="598015"/>
        <a:ext cx="1845485" cy="1845485"/>
      </dsp:txXfrm>
    </dsp:sp>
    <dsp:sp modelId="{B064EC4F-952D-4ED1-B5FA-A801C6D08E2E}">
      <dsp:nvSpPr>
        <dsp:cNvPr id="0" name=""/>
        <dsp:cNvSpPr/>
      </dsp:nvSpPr>
      <dsp:spPr>
        <a:xfrm>
          <a:off x="1170812" y="2700656"/>
          <a:ext cx="2045157" cy="20451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Elevene skal ha råd til forbedringer, framovermeldinger</a:t>
          </a:r>
          <a:endParaRPr lang="en-US" sz="1700" kern="1200"/>
        </a:p>
      </dsp:txBody>
      <dsp:txXfrm>
        <a:off x="1270648" y="2800492"/>
        <a:ext cx="1845485" cy="1845485"/>
      </dsp:txXfrm>
    </dsp:sp>
    <dsp:sp modelId="{B93002B2-E551-41AE-A161-C5CE6C6773BB}">
      <dsp:nvSpPr>
        <dsp:cNvPr id="0" name=""/>
        <dsp:cNvSpPr/>
      </dsp:nvSpPr>
      <dsp:spPr>
        <a:xfrm>
          <a:off x="3373289" y="2700656"/>
          <a:ext cx="2045157" cy="20451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Noen ganger skriftlig og noen ganger muntlig</a:t>
          </a:r>
          <a:endParaRPr lang="en-US" sz="1700" kern="1200"/>
        </a:p>
      </dsp:txBody>
      <dsp:txXfrm>
        <a:off x="3473125" y="2800492"/>
        <a:ext cx="1845485" cy="1845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69D06C-746E-44F2-97E2-F89E60688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BB82086-6AD5-4D33-BFD6-7242F22D6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7E9E36-1A9E-4A1C-B045-C7F6B14F7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BA58A3-27AB-487E-83A6-67C9919B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25D839-48E9-4FD0-908C-E91D1388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48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AD5C61-F889-46D1-A191-C38220E7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4985540-3C5C-485A-927B-D4AB12455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DD72B2-17D8-4E31-B37D-5DF51838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B652B2-CD87-4106-8CED-0CB35B40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1EAC6C-2608-4436-AE1F-9A59BDFF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422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1EC12C5-2DA9-43ED-AEF4-F29AA6EE5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E9DA564-5AD7-4FCF-8D36-782360701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01D8C2-3AF3-4463-82C5-AF1E8ECF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90D5E9-6555-4E9F-9105-2C4C7506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2022E8-946F-4F91-B117-BE36DC4A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349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4A02D2-45F6-4619-A150-A1F007999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3BD5AD-830F-4967-838F-3381E61D7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E151B0-7866-429F-B86A-C05B4775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5C654A-C38F-4CBA-8DF1-2D412E18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DCC13C-EF9A-4603-ACEE-296BAAC2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319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EA162A-4E4A-43A9-B5E7-4E703BD2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3F83A90-0807-45E1-8AD8-91C86BB26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C1AB76-F696-44B7-BA84-343BCA127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7EF74F-8230-4C4A-B8B9-E964980D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35AB8E-3DE8-4F82-B932-BBEC2080D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763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1BE13D-915E-44CA-8F12-50F756E7A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B2CEA5-F169-41ED-8F65-B8A893720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61480E8-90CF-4D7C-94CF-B5497D192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718D1F-1252-47D8-BE2E-745520B6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2535691-DE2E-42DA-A4DF-BB1907C1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0AA97E-FADA-4BCF-9CEA-0BBA4EC0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337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91354E-5045-4F49-9490-27DC0FA8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C2A498-2FB8-411A-92A8-16B6238E6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972B371-862C-4449-9FD3-9CDDA108D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1DD4754-FB23-4B91-B55A-C08006B82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256E3D7-350C-47F2-9C27-5AD6D9F3F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95FFBBA-5941-429A-8B70-1B1E4B1B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5C65822-38C9-4B93-BAF6-4C5F9EFF3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48959FB-01ED-41A6-8EEE-89CEFC1F9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263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8541C5-E5A1-452C-B2F1-903FB5FA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97BFDEB-DB39-4D0C-8550-7547327A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A03261C-1BA4-49A5-9F74-9DC8DB4D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8C598DD-D0C7-4EF4-BEB7-10DBA4E9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8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FA3F9B1-BB0C-47FC-9971-46C5836E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A4ABA09-8A44-4AEF-AE11-ECC51983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750ECE6-3404-4A0E-A0B1-75C553A0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726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871AD6-AFA8-49F2-B2A0-F884CEB06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6DD615-8FCF-4069-877E-ADD8AD538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4B20850-465E-488D-A0BF-8709A5A9A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073761C-A94D-4EC5-8D00-8C47C7E7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C83CB1-E0F2-410E-A831-99084A9E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6F16FF-9493-480E-908B-9DE4B86E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332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FF4E34-8F5E-4ABD-A7B9-89231B9CB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FFA0CAC-9737-49AD-9043-6991259B2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C4C10E4-5A61-4AE1-BE3C-255389314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911EE71-AAA5-4729-8FBF-53C1CE32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2F1979-5CC7-4185-9930-C0ED2F6D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4F2EF71-83CE-4CEA-BE58-7C868568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093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FC951E5-15AB-4377-A780-1E878C11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3D2CE9D-A746-454C-8F4F-0F6377928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4A33C8-223B-4845-9D19-67B283598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6095-37BB-410B-8A4C-7CD89FCE4E54}" type="datetimeFigureOut">
              <a:rPr lang="nb-NO" smtClean="0"/>
              <a:t>09.02.2021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A9E54F-EDAE-4800-A7B6-008F51AFB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2D6289-1AB4-41C7-9274-95D99BCF5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58B6-E359-439C-B419-CA3C5C14DC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13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medie.adm.ntnu.no/Mediasite/Play/356654a906d14521952dd37f376d985b1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ir.no/laring-og-trivsel/lareplanverket/fagfornyelsen/skisser-planlegge-opplaring-direkte-fra-lareplanen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8728E2F-0D02-4049-8417-CE7152740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4"/>
            <a:ext cx="6105194" cy="126938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Pedagogisk ståsted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AF6C4E-E9B3-4198-84F1-095A6954F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SLIK GJØR VI DET PÅ BORGHEIM;</a:t>
            </a:r>
          </a:p>
        </p:txBody>
      </p:sp>
    </p:spTree>
    <p:extLst>
      <p:ext uri="{BB962C8B-B14F-4D97-AF65-F5344CB8AC3E}">
        <p14:creationId xmlns:p14="http://schemas.microsoft.com/office/powerpoint/2010/main" val="425441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B823454-5BB3-41BF-8B16-AF7BAD06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BAKLENGS-</a:t>
            </a:r>
            <a:br>
              <a:rPr lang="nb-NO" dirty="0">
                <a:solidFill>
                  <a:srgbClr val="FFFFFF"/>
                </a:solidFill>
              </a:rPr>
            </a:br>
            <a:r>
              <a:rPr lang="nb-NO" dirty="0">
                <a:solidFill>
                  <a:srgbClr val="FFFFFF"/>
                </a:solidFill>
              </a:rPr>
              <a:t>PLANLEGGING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81C6E8-3994-42A1-BFE5-DA701417A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nb-NO" sz="2400">
                <a:solidFill>
                  <a:srgbClr val="000000"/>
                </a:solidFill>
              </a:rPr>
              <a:t>Beskrive forventninger til læringsutbytte: kunnskap, ferdigheter, forståelse</a:t>
            </a:r>
          </a:p>
          <a:p>
            <a:pPr marL="514350" indent="-514350">
              <a:buAutoNum type="arabicPeriod"/>
            </a:pPr>
            <a:r>
              <a:rPr lang="nb-NO" sz="2400">
                <a:solidFill>
                  <a:srgbClr val="000000"/>
                </a:solidFill>
              </a:rPr>
              <a:t>Bestemme hvordan elevene skal dokumentere kompetanse og hvordan de skal vurderes</a:t>
            </a:r>
          </a:p>
          <a:p>
            <a:pPr marL="514350" indent="-514350">
              <a:buAutoNum type="arabicPeriod"/>
            </a:pPr>
            <a:r>
              <a:rPr lang="nb-NO" sz="2400">
                <a:solidFill>
                  <a:srgbClr val="000000"/>
                </a:solidFill>
              </a:rPr>
              <a:t>Planlegge undervisningen </a:t>
            </a:r>
          </a:p>
          <a:p>
            <a:pPr marL="0" indent="0">
              <a:buNone/>
            </a:pPr>
            <a:endParaRPr lang="nb-NO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rgbClr val="000000"/>
                </a:solidFill>
                <a:hlinkClick r:id="rId3"/>
              </a:rPr>
              <a:t>https://multimedie.adm.ntnu.no/Mediasite/Play/356654a906d14521952dd37f376d985b1d</a:t>
            </a:r>
            <a:endParaRPr lang="nb-NO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b-NO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5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19CDE4FC-232B-4C1D-8E58-ACEEDC10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923" y="643467"/>
            <a:ext cx="4206153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210CE584-D4C3-416F-AEA4-390D12A24A2B}"/>
              </a:ext>
            </a:extLst>
          </p:cNvPr>
          <p:cNvSpPr txBox="1"/>
          <p:nvPr/>
        </p:nvSpPr>
        <p:spPr>
          <a:xfrm>
            <a:off x="922789" y="2080470"/>
            <a:ext cx="236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PERIODEPLANLEGGER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39852A3-50DF-406A-A812-19620FB8A16D}"/>
              </a:ext>
            </a:extLst>
          </p:cNvPr>
          <p:cNvSpPr txBox="1"/>
          <p:nvPr/>
        </p:nvSpPr>
        <p:spPr>
          <a:xfrm>
            <a:off x="989901" y="4110606"/>
            <a:ext cx="258380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u="sng" dirty="0">
                <a:hlinkClick r:id="rId3"/>
              </a:rPr>
              <a:t>UDIRS PLANLEGGINGSVERKTØY</a:t>
            </a:r>
          </a:p>
          <a:p>
            <a:endParaRPr lang="nb-NO" sz="1050" dirty="0">
              <a:hlinkClick r:id="rId3"/>
            </a:endParaRPr>
          </a:p>
          <a:p>
            <a:r>
              <a:rPr lang="nb-NO" sz="1050" dirty="0">
                <a:hlinkClick r:id="rId3"/>
              </a:rPr>
              <a:t>https://www.udir.no/laring-og-trivsel/lareplanverket/fagfornyelsen/skisser-planlegge-opplaring-direkte-fra-lareplanen/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24209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FCA3497-1562-4478-9437-2BBF7D2EC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I TIMEN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BA13F3-4859-42E0-909F-BE9660941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b-NO" sz="2600" dirty="0"/>
              <a:t>Hva lærer elevene best av?</a:t>
            </a:r>
          </a:p>
          <a:p>
            <a:pPr marL="0" indent="0">
              <a:buNone/>
            </a:pPr>
            <a:endParaRPr lang="nb-NO" sz="26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b-NO" dirty="0"/>
              <a:t>Forelesning 5%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b-NO" dirty="0"/>
              <a:t>Lese 10%                                                                  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b-NO" dirty="0"/>
              <a:t>Høre og se 20%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b-NO" dirty="0"/>
              <a:t>Diskusjonsgrupper 50%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b-NO" dirty="0"/>
              <a:t>Lære ved å gjøre </a:t>
            </a:r>
            <a:r>
              <a:rPr lang="nb-NO"/>
              <a:t>75%                                                                                              </a:t>
            </a:r>
            <a:endParaRPr lang="nb-NO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nb-NO" dirty="0"/>
              <a:t>Lære bort til andre 90%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nb-NO" sz="2600" dirty="0"/>
          </a:p>
          <a:p>
            <a:r>
              <a:rPr lang="nb-NO" sz="2600" dirty="0"/>
              <a:t>Maks 15 minutter snakk fra lærer</a:t>
            </a:r>
          </a:p>
          <a:p>
            <a:r>
              <a:rPr lang="nb-NO" sz="2600" dirty="0"/>
              <a:t>IGP</a:t>
            </a:r>
          </a:p>
        </p:txBody>
      </p:sp>
    </p:spTree>
    <p:extLst>
      <p:ext uri="{BB962C8B-B14F-4D97-AF65-F5344CB8AC3E}">
        <p14:creationId xmlns:p14="http://schemas.microsoft.com/office/powerpoint/2010/main" val="1477908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958D2F9-1DB8-4FA0-A7BD-C5451334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nb-NO" dirty="0"/>
              <a:t>PEDAGOGISKE VERKTØY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1C09BB-3F89-4662-AE89-1D94C263C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nb-NO" dirty="0"/>
              <a:t>Sett deg inn i og bruk de digitale ressursene som vi abonnerer på.</a:t>
            </a:r>
          </a:p>
          <a:p>
            <a:r>
              <a:rPr lang="nb-NO" dirty="0"/>
              <a:t>Tørr å prøv og spør hverandre om hjelp og råd (ikke bare Nicholas</a:t>
            </a:r>
            <a:r>
              <a:rPr lang="nb-NO" dirty="0">
                <a:sym typeface="Wingdings" panose="05000000000000000000" pitchFamily="2" charset="2"/>
              </a:rPr>
              <a:t>)</a:t>
            </a:r>
            <a:endParaRPr lang="nb-NO" dirty="0"/>
          </a:p>
          <a:p>
            <a:r>
              <a:rPr lang="nb-NO" dirty="0"/>
              <a:t>Variere bruken av pedagogiske verktøy i klasserommet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37020D2-9DF3-461F-91E3-A1B7F188A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96495"/>
              </p:ext>
            </p:extLst>
          </p:nvPr>
        </p:nvGraphicFramePr>
        <p:xfrm>
          <a:off x="7430450" y="1847506"/>
          <a:ext cx="3580622" cy="430391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80622">
                  <a:extLst>
                    <a:ext uri="{9D8B030D-6E8A-4147-A177-3AD203B41FA5}">
                      <a16:colId xmlns:a16="http://schemas.microsoft.com/office/drawing/2014/main" val="650292532"/>
                    </a:ext>
                  </a:extLst>
                </a:gridCol>
              </a:tblGrid>
              <a:tr h="717319">
                <a:tc>
                  <a:txBody>
                    <a:bodyPr/>
                    <a:lstStyle/>
                    <a:p>
                      <a:pPr algn="l" fontAlgn="b"/>
                      <a:r>
                        <a:rPr lang="nb-NO" sz="3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Creaza 1.-10. tr</a:t>
                      </a:r>
                    </a:p>
                  </a:txBody>
                  <a:tcPr marL="17915" marR="17915" marT="17915" marB="171984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293197"/>
                  </a:ext>
                </a:extLst>
              </a:tr>
              <a:tr h="717319">
                <a:tc>
                  <a:txBody>
                    <a:bodyPr/>
                    <a:lstStyle/>
                    <a:p>
                      <a:pPr algn="l" fontAlgn="b"/>
                      <a:r>
                        <a:rPr lang="nb-NO" sz="3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LearnLab 1.-10. tr</a:t>
                      </a:r>
                    </a:p>
                  </a:txBody>
                  <a:tcPr marL="17915" marR="17915" marT="17915" marB="171984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695514"/>
                  </a:ext>
                </a:extLst>
              </a:tr>
              <a:tr h="717319">
                <a:tc>
                  <a:txBody>
                    <a:bodyPr/>
                    <a:lstStyle/>
                    <a:p>
                      <a:pPr algn="l" fontAlgn="b"/>
                      <a:r>
                        <a:rPr lang="nb-NO" sz="3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Elevkanalen 1.-10. tr</a:t>
                      </a:r>
                    </a:p>
                  </a:txBody>
                  <a:tcPr marL="17915" marR="17915" marT="17915" marB="171984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7448352"/>
                  </a:ext>
                </a:extLst>
              </a:tr>
              <a:tr h="717319">
                <a:tc>
                  <a:txBody>
                    <a:bodyPr/>
                    <a:lstStyle/>
                    <a:p>
                      <a:pPr algn="l" fontAlgn="b"/>
                      <a:r>
                        <a:rPr lang="nb-NO" sz="3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Campus </a:t>
                      </a:r>
                      <a:r>
                        <a:rPr lang="nb-NO" sz="3000" b="0" i="0" u="none" strike="noStrike" cap="none" spc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incr</a:t>
                      </a:r>
                      <a:r>
                        <a:rPr lang="nb-NO" sz="3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8.-10. </a:t>
                      </a:r>
                      <a:r>
                        <a:rPr lang="nb-NO" sz="3000" b="0" i="0" u="none" strike="noStrike" cap="none" spc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  <a:endParaRPr lang="nb-NO" sz="3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5" marR="17915" marT="17915" marB="171984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924206"/>
                  </a:ext>
                </a:extLst>
              </a:tr>
              <a:tr h="717319">
                <a:tc>
                  <a:txBody>
                    <a:bodyPr/>
                    <a:lstStyle/>
                    <a:p>
                      <a:pPr algn="l" fontAlgn="b"/>
                      <a:r>
                        <a:rPr lang="nb-NO" sz="3000" b="0" i="0" u="none" strike="noStrike" cap="none" spc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Wizzkids</a:t>
                      </a:r>
                      <a:r>
                        <a:rPr lang="nb-NO" sz="3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8.-10. </a:t>
                      </a:r>
                      <a:r>
                        <a:rPr lang="nb-NO" sz="3000" b="0" i="0" u="none" strike="noStrike" cap="none" spc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  <a:r>
                        <a:rPr lang="nb-NO" sz="3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7915" marR="17915" marT="17915" marB="171984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071783"/>
                  </a:ext>
                </a:extLst>
              </a:tr>
              <a:tr h="717319">
                <a:tc>
                  <a:txBody>
                    <a:bodyPr/>
                    <a:lstStyle/>
                    <a:p>
                      <a:pPr algn="l" fontAlgn="b"/>
                      <a:r>
                        <a:rPr lang="nb-NO" sz="3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Ordnett 8.-10. </a:t>
                      </a:r>
                      <a:r>
                        <a:rPr lang="nb-NO" sz="3000" b="0" i="0" u="none" strike="noStrike" cap="none" spc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</a:t>
                      </a:r>
                      <a:endParaRPr lang="nb-NO" sz="3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15" marR="17915" marT="17915" marB="171984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857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418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1A834A6-E7D2-4F4A-BFD0-C9340181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Veien videre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D3A516-DC44-417A-8828-976B66628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b-NO" sz="2400">
                <a:solidFill>
                  <a:srgbClr val="000000"/>
                </a:solidFill>
              </a:rPr>
              <a:t>Bli kjent med de nye fagplanene i dine fag</a:t>
            </a:r>
          </a:p>
          <a:p>
            <a:r>
              <a:rPr lang="nb-NO" sz="2400">
                <a:solidFill>
                  <a:srgbClr val="000000"/>
                </a:solidFill>
              </a:rPr>
              <a:t>Planlegg for faglig og tverrfaglig læring</a:t>
            </a:r>
          </a:p>
          <a:p>
            <a:r>
              <a:rPr lang="nb-NO" sz="2400">
                <a:solidFill>
                  <a:srgbClr val="000000"/>
                </a:solidFill>
              </a:rPr>
              <a:t>Bruk vårt pedagogiske ståsted og vår visjon i planleggingen av undervisningen. </a:t>
            </a:r>
          </a:p>
          <a:p>
            <a:endParaRPr lang="nb-NO" sz="2400">
              <a:solidFill>
                <a:srgbClr val="000000"/>
              </a:solidFill>
            </a:endParaRPr>
          </a:p>
          <a:p>
            <a:r>
              <a:rPr lang="nb-NO" sz="2400">
                <a:solidFill>
                  <a:srgbClr val="000000"/>
                </a:solidFill>
              </a:rPr>
              <a:t>Dette skal tyte ut av klasseromsdøra. </a:t>
            </a:r>
          </a:p>
          <a:p>
            <a:endParaRPr lang="nb-NO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1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45CC5E2-0C7B-4276-BACC-92368351F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Vi drar i samme retning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22E65C-3D13-4112-AAD7-5716C03BE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b-NO" sz="2600"/>
              <a:t>På vei mot et felles mål</a:t>
            </a:r>
          </a:p>
          <a:p>
            <a:r>
              <a:rPr lang="nb-NO" sz="2600"/>
              <a:t>VISJONEN vår (Inkluderende – aktive &amp; forskende –trygt læringsmiljø)</a:t>
            </a:r>
          </a:p>
          <a:p>
            <a:r>
              <a:rPr lang="nb-NO" sz="2600"/>
              <a:t>Trivsel, forventninger om gode resultater, elevene når sitt potensial,</a:t>
            </a:r>
          </a:p>
          <a:p>
            <a:r>
              <a:rPr lang="nb-NO" sz="2600"/>
              <a:t>Elevene må nå sine drømmer og mål </a:t>
            </a:r>
          </a:p>
          <a:p>
            <a:r>
              <a:rPr lang="nb-NO" sz="2600"/>
              <a:t>Når skal vi gå i takt, når kan vi gå i utakt?</a:t>
            </a:r>
          </a:p>
          <a:p>
            <a:r>
              <a:rPr lang="nb-NO" sz="2600"/>
              <a:t>Metodeansvar, tilpasse til klassen og elevene (TPO)</a:t>
            </a:r>
          </a:p>
          <a:p>
            <a:r>
              <a:rPr lang="nb-NO" sz="2600"/>
              <a:t>Dele med hverandre og inspirere hverandre</a:t>
            </a:r>
          </a:p>
          <a:p>
            <a:r>
              <a:rPr lang="nb-NO" sz="2600"/>
              <a:t>Tørre å diskutere og utfordre hverandre på pedagogisk praksis</a:t>
            </a:r>
          </a:p>
        </p:txBody>
      </p:sp>
    </p:spTree>
    <p:extLst>
      <p:ext uri="{BB962C8B-B14F-4D97-AF65-F5344CB8AC3E}">
        <p14:creationId xmlns:p14="http://schemas.microsoft.com/office/powerpoint/2010/main" val="102189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A7FFB8-7A74-4377-8B61-2409B123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nb-NO" sz="4800"/>
              <a:t>Vi går i takt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493DD81C-C8BC-4A2C-B7DE-CC5E985E65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257242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85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9E4B3CF-CEFA-4897-B77F-D6F473023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b-NO" sz="4200">
                <a:solidFill>
                  <a:schemeClr val="bg1"/>
                </a:solidFill>
              </a:rPr>
              <a:t>VURDERINGENS FIRE PRINSIPPER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B5BBB42E-1A91-4D95-8B2D-34EAC6D62F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81220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46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94A297B-4413-43E9-8A22-F278F6BB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nb-NO" sz="2800"/>
              <a:t>KARAKTERFRI UNDERVEISVURDERING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6844D487-B1AF-4767-A61C-601DC4841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63281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73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BF6C521-4780-4DD9-B8E2-AFB7C40A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 sz="4100">
                <a:solidFill>
                  <a:srgbClr val="FFFFFF"/>
                </a:solidFill>
              </a:rPr>
              <a:t>KOMPETANSE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4CE009-F69B-442D-94EC-8B8281A7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b="1" dirty="0"/>
              <a:t>Kompetanse er å kunne tilegne seg og anvende kunnskaper og ferdigheter til å mestre utfordringer og løse oppgaver i kjente og ukjente sammenhenger og situasjoner. Kompetanse innebærer forståelse og evne til refleksjon og kritisk tenkning</a:t>
            </a:r>
          </a:p>
          <a:p>
            <a:pPr marL="0" indent="0">
              <a:buNone/>
            </a:pPr>
            <a:endParaRPr lang="nb-NO" b="1" dirty="0"/>
          </a:p>
          <a:p>
            <a:r>
              <a:rPr lang="nb-NO" i="1" dirty="0"/>
              <a:t>Hva med holdninger og verdier? </a:t>
            </a:r>
          </a:p>
          <a:p>
            <a:pPr marL="0" indent="0">
              <a:buNone/>
            </a:pPr>
            <a:r>
              <a:rPr lang="nb-NO" i="1" dirty="0"/>
              <a:t>Dette må vi jobbe med for å få en inkluderende skole med et trygt læringsmiljø</a:t>
            </a:r>
          </a:p>
          <a:p>
            <a:pPr marL="0" indent="0">
              <a:buNone/>
            </a:pPr>
            <a:endParaRPr lang="nb-NO" i="1" dirty="0"/>
          </a:p>
          <a:p>
            <a:pPr marL="0" indent="0">
              <a:buNone/>
            </a:pP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24498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2E0E401-C058-4488-AACB-C39A3A115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b-NO" sz="3700">
                <a:solidFill>
                  <a:srgbClr val="FFFFFF"/>
                </a:solidFill>
              </a:rPr>
              <a:t>FAGFORNYELSEN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4D972D-77CA-4BD2-808E-EC16D8175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b-NO" sz="2400" dirty="0">
                <a:solidFill>
                  <a:srgbClr val="000000"/>
                </a:solidFill>
              </a:rPr>
              <a:t>Overordnet del må vi bruke i arbeidet med fagene og vi må se sammenhengen mellom overordnet del og læreplanene i fag</a:t>
            </a:r>
          </a:p>
          <a:p>
            <a:r>
              <a:rPr lang="nb-NO" sz="2400" dirty="0">
                <a:solidFill>
                  <a:srgbClr val="000000"/>
                </a:solidFill>
              </a:rPr>
              <a:t>Kjenne til nye læreplaner i fag og bruke disse i planleggingen</a:t>
            </a:r>
          </a:p>
          <a:p>
            <a:r>
              <a:rPr lang="nb-NO" sz="2400" dirty="0">
                <a:solidFill>
                  <a:srgbClr val="000000"/>
                </a:solidFill>
              </a:rPr>
              <a:t>Bevissthet rundt på faglighet, flerfaglighet, tverrfaglighet og dybdelæring</a:t>
            </a:r>
          </a:p>
        </p:txBody>
      </p:sp>
    </p:spTree>
    <p:extLst>
      <p:ext uri="{BB962C8B-B14F-4D97-AF65-F5344CB8AC3E}">
        <p14:creationId xmlns:p14="http://schemas.microsoft.com/office/powerpoint/2010/main" val="109581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Nøkkelen til dybdelæring &#10;LEARN &#10;Overordnede &#10;begreper &#10;Underordnede &#10;begreper &#10;Ferdigheter &#10;Beskrivelse &#10;De få, mest sentrale begrepene i det som skal læres. Avgjørende &#10;for å se sammenhenger og analysere, også på tvers av fagområder. &#10;Helt sentralt for systemforståelse, nyskapning og danning. &#10;Bredden av begreper vi trenger for å kunne komme i dybden på &#10;de overordnede begrepene. Avgjørende for å bygge kunnskap som &#10;grunnlag for å kunne forstå og anvende de overordnede begrepene. &#10;Ferdigheter er å beherske handlinger eller prosedyrer for å utføre &#10;oppgaver eller løse problemer, og omfatter blant annet motoriske, &#10;praktiske, kognitive, sosiale, kreative og språklige ferdigheter. &#10;Avgjørende for å utforske, prøve ut og kommunisere. &#10;Den konkrete konteksten vi setter undervisningen inn i. &#10;Avgjørende for å forstå og bruke fakta og det vi ser rundt oss. ">
            <a:extLst>
              <a:ext uri="{FF2B5EF4-FFF2-40B4-BE49-F238E27FC236}">
                <a16:creationId xmlns:a16="http://schemas.microsoft.com/office/drawing/2014/main" id="{1F8D1692-8E04-41A3-A514-8C2688B6A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9528" y="643467"/>
            <a:ext cx="9992944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3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Reprodusere &#10;kunnskap &#10;Forstå &#10;kunnskap &#10;Sette &#10;sammen &#10;kunnskap &#10;Produsere &#10;ny kunnskap &#10;Fakta- &#10;kompetanse &#10;Forklarings- &#10;kompetanse &#10;Sammenheng &#10;og system- &#10;kompetanse &#10;Innovasjon &#10;og fornyelses- &#10;kompetanse &#10;Hvor mange...? &#10;Hva er...? &#10;Kan du navnet på...? &#10;Kusker dere hva...? &#10;Hvem var det som...? &#10;Hvilke fakta mener du er viktigst...? &#10;Kan du beskrive...? &#10;Hva var det som skjedde...? &#10;Hvordan kan du forklare...? &#10;Hvorfor tror du at...? &#10;Hvordan ville du forklart...? &#10;Vet du om et annet tilfelle der...? &#10;Hva ville endres hvis...? &#10;Har du hørt om noe lignende tidligere...? &#10;Hva tror dere, basert på deres erfaring at. &#10;Hvordan henger dette sammen med...? &#10;Hvorfor skjedde forandringene...? &#10;Hva er årsaken til disse problemene...? &#10;Hvordan skiller vi mellom...? &#10;Hva kunne være en annen løsning...? &#10;Er det en bedre løsning å...? &#10;Kunne vi utvikle et forslag som...? &#10;Hva tenker dere kunne vært helt annerledes...? &#10;Hvordan kunne dette gjør verden til et bedre...? &#10;Hva kan vi gjøre for å forbedre...? ">
            <a:extLst>
              <a:ext uri="{FF2B5EF4-FFF2-40B4-BE49-F238E27FC236}">
                <a16:creationId xmlns:a16="http://schemas.microsoft.com/office/drawing/2014/main" id="{70F8D362-7B3D-4071-A016-F816E61B0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7" y="643467"/>
            <a:ext cx="742808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40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Office-tema</vt:lpstr>
      <vt:lpstr>Pedagogisk ståsted</vt:lpstr>
      <vt:lpstr>Vi drar i samme retning</vt:lpstr>
      <vt:lpstr>Vi går i takt</vt:lpstr>
      <vt:lpstr>VURDERINGENS FIRE PRINSIPPER</vt:lpstr>
      <vt:lpstr>KARAKTERFRI UNDERVEISVURDERING</vt:lpstr>
      <vt:lpstr>KOMPETANSE</vt:lpstr>
      <vt:lpstr>FAGFORNYELSEN</vt:lpstr>
      <vt:lpstr>PowerPoint-presentasjon</vt:lpstr>
      <vt:lpstr>PowerPoint-presentasjon</vt:lpstr>
      <vt:lpstr>BAKLENGS- PLANLEGGING</vt:lpstr>
      <vt:lpstr>PowerPoint-presentasjon</vt:lpstr>
      <vt:lpstr>I TIMEN</vt:lpstr>
      <vt:lpstr>PEDAGOGISKE VERKTØY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Pedagogisk ståsted</dc:title>
  <dc:creator>Grethe Kristin Halvorsen Ekeli</dc:creator>
  <cp:lastModifiedBy>Grethe Kristin Halvorsen Ekeli</cp:lastModifiedBy>
  <cp:revision>6</cp:revision>
  <cp:lastPrinted>2020-09-01T12:04:58Z</cp:lastPrinted>
  <dcterms:created xsi:type="dcterms:W3CDTF">2020-09-01T12:02:05Z</dcterms:created>
  <dcterms:modified xsi:type="dcterms:W3CDTF">2021-02-09T15:17:15Z</dcterms:modified>
</cp:coreProperties>
</file>