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EDD2C-B4FB-40BD-8929-9FF2A55A98C6}" v="1" dt="2022-03-02T07:21:20.642"/>
    <p1510:client id="{FC964E6A-6814-40A5-A17F-3BDB9FE62761}" v="1976" dt="2022-02-10T16:23:18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0749-802D-4F16-9468-6E72BCD9825D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A29CE-4AFD-44F0-891B-D04F598183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34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Undersøke utstyr, start nå, teste ut utstyr</a:t>
            </a:r>
          </a:p>
          <a:p>
            <a:pPr marL="171450" indent="-171450">
              <a:buFontTx/>
              <a:buChar char="-"/>
            </a:pPr>
            <a:r>
              <a:rPr lang="nb-NO"/>
              <a:t>Øve på: smøre egen matpakke, pakke sin egen sekk, kle seg etter vær og forhold, sove borte, re opp sengen, henge opp våte klær, smøre skiene sine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A29CE-4AFD-44F0-891B-D04F5981834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74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108565-EB0B-4806-86DF-696E32784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1843E6-9693-43C3-BC55-0BE9CA904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D7FDC9-E6E7-45CC-AB63-ED1F54D2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2EEBA6-7A79-4816-B224-25F87E2F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F653A0-44B7-471F-8F0D-B24B34C8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6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5A8207-4538-4933-B37A-CD160F77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C0D7B3-27EF-49FA-B91D-41464D13A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6F9323-3F0E-448A-AABF-123A3596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6336D-9828-4F11-A2EC-B5E5E68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5CAFC-4D0C-427F-A37D-F26E0F78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46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93AB59-C644-41DF-9770-AFD73C59C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F27BBE-5755-4C1C-992B-1C7EBBB6D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BBF4B8-15DE-4FB8-8349-D9F0B483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6C2291-2485-4E09-907E-9A2E0CEF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A07B98-28BE-4709-8F07-AC5EA6AF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02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16259-0241-4ED9-8C50-E11F16BA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3C7D12-992C-4997-8A05-DD8E506F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D7C5BD-109B-40EE-A1A1-CA5696C7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504FCD-96EE-4F62-9D3C-2DD70E1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C9D086-3E1D-4BE3-8502-FA2869C4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1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23F42B-9DED-4F4F-9754-A72BB3C0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B02A0A-9F55-47E2-9EAA-DC496C6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176A77-6E11-49E2-A5AA-DCDF29AE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DDEBBF-1ABB-4DEF-800E-C40B662F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53742A-02EF-4A74-BD58-BC59F4F9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16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5D0219-C127-4CFE-AFCA-8CCE0DB4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3858A4-E571-4BAA-B96C-4DF66167C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064830-24EC-44C4-A5A6-030EC5D8A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763EC5-DD37-4FCB-8FAB-33B8A2CF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EFCE4E-A2BA-417D-817E-682CA027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0C0843-6B7F-4DBA-9206-9576E50A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24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EDC78-F0B0-467C-82C8-637CA743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CEE60E-7060-4F92-8622-40F34026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DC598F-C251-46F5-869E-71E427143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A597F5C-870D-4BF9-95D6-6AF1F5287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EAF7919-261B-469D-81F5-4BA880469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E80D5E-4BD9-495A-B6FC-7662B7C2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1AB679A-6FD1-48B2-B995-FCDA4A8E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79506D3-37BF-41BE-9BD6-58D09E52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2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D9F73-53FE-4ABC-B317-EF5CBB70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79B40D-E92F-4748-B5C6-AE15CD55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220E944-8BD4-42AB-82F1-5ADED94A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1959E35-0439-4AEA-AD05-CFA56BB3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76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636819D-016E-4E2C-99D9-6D970AD6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387850C-DFB6-4493-8D24-F75FB654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16E673-6E1F-4BE0-A508-24007B83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49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BE99C2-82B2-47E3-83E3-9B4DD70A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7A954F-BDFA-4310-B9E6-7F228D87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4BFC5D-B190-4FDC-8E41-EE40D252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EF6405-0D0D-40C9-9BA3-006E9217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CD64A9-46BE-4458-863B-845D0B95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265CE61-A467-404A-889D-507DD289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07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49C278-990F-48CE-AFA4-5FDD1A49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162A7B-1BD0-46D4-9FD3-09920C73C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758199-CEC8-4B59-9761-006A8A2A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296155-1211-4662-901B-F06CB522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D8E88B-3259-4A8E-BD9B-5E43277C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A55400-6D09-44B5-B33C-253623BF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07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0ADBC94-A61D-4783-AA4D-3896C52A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364E4A-9299-4129-89A5-C96DB893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DD27EE-32C4-4565-95D7-BF06A3D09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785E-4697-4EBE-B066-B99BF2A577E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F31E35-11D4-42E5-BC7A-EBF931D5F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6E9D00-B35D-4C79-B74E-FE912EE3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1C43-F305-453A-BA7A-B680DA9E9C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2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tsministerenskontor/650821856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noganette/435730634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utendørs, himmel, snø, natur&#10;&#10;Automatisk generert beskrivelse">
            <a:extLst>
              <a:ext uri="{FF2B5EF4-FFF2-40B4-BE49-F238E27FC236}">
                <a16:creationId xmlns:a16="http://schemas.microsoft.com/office/drawing/2014/main" id="{FC752AB6-B2F2-4CDF-A783-515DCCEFA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8C2D6E7-EF35-41B9-80CB-72816CF0C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Foreldremøte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FDF1FB-EC60-465D-AFF6-4EE204ED5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Februar 22</a:t>
            </a:r>
          </a:p>
        </p:txBody>
      </p:sp>
    </p:spTree>
    <p:extLst>
      <p:ext uri="{BB962C8B-B14F-4D97-AF65-F5344CB8AC3E}">
        <p14:creationId xmlns:p14="http://schemas.microsoft.com/office/powerpoint/2010/main" val="8706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50C7F2-E0C4-4965-AC2D-22EA36005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386F8-5FA9-4FDB-ABD3-2A5DA17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 info til slutt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EEA7D5-A3C7-4A84-AFA1-18BCC8E0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/>
              <a:t>Spørreskjema må returneres til skolen</a:t>
            </a:r>
          </a:p>
          <a:p>
            <a:r>
              <a:rPr lang="nb-NO"/>
              <a:t>Trivselsreglene må leses sammen (foresatt og elev), signeres og returneres til skolen</a:t>
            </a:r>
          </a:p>
          <a:p>
            <a:r>
              <a:rPr lang="nb-NO"/>
              <a:t>Låne utstyr: Bua – </a:t>
            </a:r>
            <a:r>
              <a:rPr lang="nb-NO" err="1"/>
              <a:t>Semsveien</a:t>
            </a:r>
            <a:r>
              <a:rPr lang="nb-NO"/>
              <a:t> 11 (gamle kulturskolen)</a:t>
            </a:r>
          </a:p>
          <a:p>
            <a:r>
              <a:rPr lang="nb-NO"/>
              <a:t>Reservasjon mot bilder på leirskolens </a:t>
            </a:r>
            <a:r>
              <a:rPr lang="nb-NO" err="1"/>
              <a:t>Facebookside</a:t>
            </a:r>
            <a:r>
              <a:rPr lang="nb-NO"/>
              <a:t>?</a:t>
            </a:r>
          </a:p>
          <a:p>
            <a:r>
              <a:rPr lang="nb-NO"/>
              <a:t>Info legges ut på: Nytt fra trinnet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Helsesykepleier – gutte- og jentegrupper om puberteten, oppstart mandag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16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C5F13-816D-4F47-8464-33722BB0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50B87B-D9E1-4E52-A154-58794CFE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Vassfaretleirskole.no</a:t>
            </a:r>
          </a:p>
          <a:p>
            <a:r>
              <a:rPr lang="nb-NO"/>
              <a:t>Reiserute</a:t>
            </a:r>
          </a:p>
          <a:p>
            <a:r>
              <a:rPr lang="nb-NO"/>
              <a:t>Utstyrsliste</a:t>
            </a:r>
          </a:p>
          <a:p>
            <a:r>
              <a:rPr lang="nb-NO"/>
              <a:t>Trivselsreglene</a:t>
            </a:r>
          </a:p>
          <a:p>
            <a:r>
              <a:rPr lang="nb-NO"/>
              <a:t>Hva vil det si å være på leirskole</a:t>
            </a:r>
          </a:p>
          <a:p>
            <a:r>
              <a:rPr lang="nb-NO"/>
              <a:t>Vinterprogram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46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2390A-1393-4BCA-8455-7B31B22E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z="5400"/>
              <a:t>Leirskole</a:t>
            </a:r>
            <a:r>
              <a:rPr lang="en-US" sz="5400"/>
              <a:t> </a:t>
            </a:r>
            <a:r>
              <a:rPr lang="nb-NO" sz="5400"/>
              <a:t>til</a:t>
            </a:r>
            <a:br>
              <a:rPr lang="nb-NO" sz="5400"/>
            </a:br>
            <a:r>
              <a:rPr lang="nb-NO" sz="5400"/>
              <a:t>Vassfaret</a:t>
            </a:r>
            <a:br>
              <a:rPr lang="nb-NO" sz="5400"/>
            </a:br>
            <a:r>
              <a:rPr lang="nb-NO" sz="5400"/>
              <a:t>uke 12</a:t>
            </a:r>
            <a:endParaRPr lang="nb-NO" sz="5400">
              <a:cs typeface="Calibri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utendørs, snø, tre, sti&#10;&#10;Automatisk generert beskrivelse">
            <a:extLst>
              <a:ext uri="{FF2B5EF4-FFF2-40B4-BE49-F238E27FC236}">
                <a16:creationId xmlns:a16="http://schemas.microsoft.com/office/drawing/2014/main" id="{15749C28-07A5-484A-9F61-383BEF902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681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662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3BF8783-4524-4544-9041-A8BBBD5AE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" y="400692"/>
            <a:ext cx="12163776" cy="60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47C3E9-F9D5-462C-926E-85C0D62A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564480" cy="1145176"/>
          </a:xfrm>
        </p:spPr>
        <p:txBody>
          <a:bodyPr>
            <a:normAutofit/>
          </a:bodyPr>
          <a:lstStyle/>
          <a:p>
            <a:r>
              <a:rPr lang="nb-NO" sz="4000"/>
              <a:t>Busstur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5E6DD86-E8D2-4494-95FD-31D477E31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847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22B22E-89E4-4580-8A5B-13FA7DC7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err="1">
                <a:latin typeface="Century Gothic" panose="020B0502020202020204" pitchFamily="34" charset="0"/>
              </a:rPr>
              <a:t>Oppmøte</a:t>
            </a:r>
            <a:r>
              <a:rPr lang="en-US">
                <a:latin typeface="Century Gothic" panose="020B0502020202020204" pitchFamily="34" charset="0"/>
              </a:rPr>
              <a:t> 08.15</a:t>
            </a:r>
          </a:p>
          <a:p>
            <a:r>
              <a:rPr lang="en-US" err="1">
                <a:latin typeface="Century Gothic" panose="020B0502020202020204" pitchFamily="34" charset="0"/>
              </a:rPr>
              <a:t>En</a:t>
            </a:r>
            <a:r>
              <a:rPr lang="en-US">
                <a:latin typeface="Century Gothic" panose="020B0502020202020204" pitchFamily="34" charset="0"/>
              </a:rPr>
              <a:t> pause – ha med mat </a:t>
            </a:r>
            <a:r>
              <a:rPr lang="en-US" err="1">
                <a:latin typeface="Century Gothic" panose="020B0502020202020204" pitchFamily="34" charset="0"/>
              </a:rPr>
              <a:t>og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drikke</a:t>
            </a:r>
            <a:endParaRPr lang="en-US">
              <a:latin typeface="Century Gothic" panose="020B0502020202020204" pitchFamily="34" charset="0"/>
            </a:endParaRPr>
          </a:p>
          <a:p>
            <a:r>
              <a:rPr lang="en-US" err="1">
                <a:latin typeface="Century Gothic" panose="020B0502020202020204" pitchFamily="34" charset="0"/>
              </a:rPr>
              <a:t>Reisetid</a:t>
            </a:r>
            <a:r>
              <a:rPr lang="en-US">
                <a:latin typeface="Century Gothic" panose="020B0502020202020204" pitchFamily="34" charset="0"/>
              </a:rPr>
              <a:t> ca 3,5-time med pause</a:t>
            </a:r>
          </a:p>
          <a:p>
            <a:r>
              <a:rPr lang="en-US" err="1">
                <a:latin typeface="Century Gothic" panose="020B0502020202020204" pitchFamily="34" charset="0"/>
              </a:rPr>
              <a:t>Avreise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fredag</a:t>
            </a:r>
            <a:r>
              <a:rPr lang="en-US">
                <a:latin typeface="Century Gothic" panose="020B0502020202020204" pitchFamily="34" charset="0"/>
              </a:rPr>
              <a:t> 12.00-13.00</a:t>
            </a:r>
          </a:p>
        </p:txBody>
      </p:sp>
    </p:spTree>
    <p:extLst>
      <p:ext uri="{BB962C8B-B14F-4D97-AF65-F5344CB8AC3E}">
        <p14:creationId xmlns:p14="http://schemas.microsoft.com/office/powerpoint/2010/main" val="429342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29CB715-7020-4B17-8C77-8379AAA8A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313" y="188145"/>
            <a:ext cx="6496878" cy="658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75A0F9C-9188-4150-A4B7-A25B2A1F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282" y="128855"/>
            <a:ext cx="8136605" cy="66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D5EAA9-F861-4C12-B68D-E46EF35B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152" y="164388"/>
            <a:ext cx="11018291" cy="66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E24AA5-EA31-4D5E-817B-B8C493C8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vil det si å være på leirskole?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4C667E-8462-4035-B01E-2995A07A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Skole utenfor skolen</a:t>
            </a:r>
          </a:p>
          <a:p>
            <a:r>
              <a:rPr lang="nb-NO"/>
              <a:t>Ulike aktiviteter hver dag – teoretisk opplæring knyttet til aktivitetene</a:t>
            </a:r>
          </a:p>
          <a:p>
            <a:r>
              <a:rPr lang="nb-NO"/>
              <a:t>Deltagelse på de ulike aktivitetene er obligatorisk for alle</a:t>
            </a:r>
          </a:p>
          <a:p>
            <a:r>
              <a:rPr lang="nb-NO"/>
              <a:t>Man tar hensyn til de andre på hytta og samarbeide for å få hyttepoeng</a:t>
            </a:r>
          </a:p>
          <a:p>
            <a:r>
              <a:rPr lang="nb-NO"/>
              <a:t>Ta ansvar for å smøre matpakke, pakke sekken, tørke klær, holde orden i tingene sine, komme tidsnok til mat/undervisning</a:t>
            </a:r>
          </a:p>
          <a:p>
            <a:r>
              <a:rPr lang="nb-NO"/>
              <a:t>Høre på og ta råd fra leirskolelærerne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52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Office-tema</vt:lpstr>
      <vt:lpstr>Foreldremøte</vt:lpstr>
      <vt:lpstr>Agenda</vt:lpstr>
      <vt:lpstr>Leirskole til Vassfaret uke 12</vt:lpstr>
      <vt:lpstr>PowerPoint-presentasjon</vt:lpstr>
      <vt:lpstr>Busstur</vt:lpstr>
      <vt:lpstr>PowerPoint-presentasjon</vt:lpstr>
      <vt:lpstr>PowerPoint-presentasjon</vt:lpstr>
      <vt:lpstr>PowerPoint-presentasjon</vt:lpstr>
      <vt:lpstr>Hva vil det si å være på leirskole?</vt:lpstr>
      <vt:lpstr>PowerPoint-presentasjon</vt:lpstr>
      <vt:lpstr>Viktig info til slutt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</dc:title>
  <dc:creator>Elisabeth Moen Kjølner</dc:creator>
  <cp:lastModifiedBy>Rune Øverby</cp:lastModifiedBy>
  <cp:revision>2</cp:revision>
  <cp:lastPrinted>2022-02-08T14:12:56Z</cp:lastPrinted>
  <dcterms:created xsi:type="dcterms:W3CDTF">2022-02-03T09:34:59Z</dcterms:created>
  <dcterms:modified xsi:type="dcterms:W3CDTF">2022-03-02T07:21:20Z</dcterms:modified>
</cp:coreProperties>
</file>